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746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2964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83156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9570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1846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68616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84970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42648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53851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53747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6003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9967183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25526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88875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72140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043078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17091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33172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46920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30957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1242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6769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9234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9848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2338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1614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8850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574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386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1354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903AE100-9C45-4AB7-8F55-3D06E851EC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152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Día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En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Día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E3F18D08-E525-4AE3-B4B4-818F7A2B4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5B067E7C-3F0E-4952-B59E-3B08C7889B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6403975" cy="408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Día en día Cristo está conmigo,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consuela en medio del dolor;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Pues, confiando en su poder eterno,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me afano, ni me da temor.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Sobrepuja todo entendimiento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perfecta paz del Salvador;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su amor tan grande e infinito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Siempre me dará lo que es mejor.</a:t>
            </a:r>
          </a:p>
          <a:p>
            <a:endParaRPr lang="es-ES" altLang="es-CL" sz="10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85555995-2745-4788-9CD6-C7D176E38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5F10B47-4564-496D-817A-13E01048B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9076"/>
            <a:ext cx="6148388" cy="408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Día en día Cristo me acompaña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me brinda dulce comunión.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Todos mis cuidados Él los lleva,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Él le entrego mi alma y corazón.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hay medida del amor supremo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mi bondadoso y fiel Pastor;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me suple lo que necesito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el Pan de Vida es mi Señor.</a:t>
            </a:r>
          </a:p>
          <a:p>
            <a:endParaRPr lang="es-ES" altLang="es-CL" sz="10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C628048F-A2D3-4884-BB12-23CD230A5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490A8DD0-628D-47B2-8F6A-24E9DCD4CF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6100763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Oh, Señor, ayúdame este día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vivir de tal manera aquí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tu nombre sea glorificado,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anhelo honrarte sólo a Ti.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la diestra de tu gran justicia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sustentas en la turbación;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Tus promesas son sostén y guía,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Siempre en ellas hay consolación.</a:t>
            </a:r>
            <a:endParaRPr lang="es-ES" altLang="es-CL" sz="10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18</TotalTime>
  <Words>175</Words>
  <Application>Microsoft Office PowerPoint</Application>
  <PresentationFormat>Panorámica</PresentationFormat>
  <Paragraphs>28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2020-06-28T17:45:35Z</dcterms:modified>
</cp:coreProperties>
</file>