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134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3828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2001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83092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30841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79386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4319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73675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18520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675549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880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17826402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531846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941273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939881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0592046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811707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74515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098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688661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060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3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49407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7405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79050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31669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79629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36745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46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09837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BA5DF85F-8131-4A69-8EA9-0203A7002B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153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Lugar Hay Donde Descansar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7A045C2A-3A39-4227-81F8-D155D7BF89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9A120B44-A683-479E-A58D-3B5D3C30E4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4313"/>
            <a:ext cx="558641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Lugar hay donde descansar,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Cerca al corazón de Dios;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 nada puede molestar,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Cerca al corazón de Dios.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Jesús, del cielo enviado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Del corazón de Dios,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¡Oh! Siempre cerca tennos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corazón de Dios.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407815EC-51E8-4F17-9E1E-507762CE3A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D952BCB6-1BFF-4F46-B3E0-242488219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5900"/>
            <a:ext cx="5497513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Lugar hay de consuelo y luz,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Cerca al corazón de Dios;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 nos juntamos con Jesús,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Cerca al corazón de Dios.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Jesús, del cielo enviado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Del corazón de Dios,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¡Oh! Siempre cerca tennos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corazón de Dios.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426F100A-6046-4C4F-A667-E358D7CC0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005C7596-4C05-4555-973D-D967F007D5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4826" y="1487488"/>
            <a:ext cx="5229225" cy="436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Lugar hay de eternal solaz,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Cerca al corazón de Dios,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 Cristo otorga gozo y paz,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Cerca al corazón de Dios.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Jesús, del cielo enviado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Del corazón de Dios,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¡Oh! Siempre cerca tennos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Al corazón de Dios.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19</TotalTime>
  <Words>154</Words>
  <Application>Microsoft Office PowerPoint</Application>
  <PresentationFormat>Panorámica</PresentationFormat>
  <Paragraphs>34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4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2020-06-28T17:45:43Z</dcterms:modified>
</cp:coreProperties>
</file>