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13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382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2001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83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0841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7938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4319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7367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1852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75549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880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782640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3184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41273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39881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59204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11707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7451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098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88661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060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40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40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05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166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962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74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46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9837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A5DF85F-8131-4A69-8EA9-0203A7002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153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Lugar Hay Donde Descansar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A045C2A-3A39-4227-81F8-D155D7BF8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A120B44-A683-479E-A58D-3B5D3C30E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55864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Lugar hay donde descansar,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 al corazón de Dios;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nada puede molestar,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 al corazón de Dios.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del cielo enviado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corazón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¡Oh! Siempre cerca tennos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corazón de Dios.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07815EC-51E8-4F17-9E1E-507762CE3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952BCB6-1BFF-4F46-B3E0-242488219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5900"/>
            <a:ext cx="54975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Lugar hay de consuelo y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 al corazón de Dios;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nos juntamos con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 al corazón de Dios.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del cielo enviado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corazón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¡Oh! Siempre cerca tennos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corazón de Dios.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26F100A-6046-4C4F-A667-E358D7CC0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05C7596-4C05-4555-973D-D967F007D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7488"/>
            <a:ext cx="52292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Lugar hay de eternal solaz,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 al corazón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Cristo otorga gozo y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Cerca al corazón de Dios.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del cielo enviado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corazón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¡Oh! Siempre cerca tennos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corazón de Dios.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19</TotalTime>
  <Words>154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2020-06-28T17:45:43Z</dcterms:modified>
</cp:coreProperties>
</file>