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0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647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5622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6552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2022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2493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3671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8460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0034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2887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7341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38762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520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90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97832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05348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96777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975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36476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3243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057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223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254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57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658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692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938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999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3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398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FDAF07B-9606-4A9F-A3FE-1CF3DD7D4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155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Segura Mi Esperanza Está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B01F8EC-939D-4F21-9669-7FF35DE76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15B8E2A-3E51-4784-BC28-3E1BCE78C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10222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Segura mi esperanza está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justicia de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mis pecados expiará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sacrificio de su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será mi protección,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Roca de mi salvación,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Roca de mi salvación.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B63F120-9095-45AF-B4CF-72736A736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569073F-89DA-4291-BC36-4FE4B27D2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5901"/>
            <a:ext cx="5586413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La tempestad jamás podrá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dulce faz de mí ocultar;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luz gloriosa en mi alma está.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Él confío sin cesar.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será mi protección,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Roca de mi salvación,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Roca de mi salvación.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D87BBAB-1506-48CE-AA90-75F437672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D5F3318-6FCF-404C-9E85-7BEF0303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7488"/>
            <a:ext cx="492283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En sus promesas confiaré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medio de la tentación;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salvo soy, en Él hallé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Roca de mi salvación.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será mi protección,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Roca de mi salvación,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Roca de mi salvación.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20</TotalTime>
  <Words>138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2020-06-28T17:46:00Z</dcterms:modified>
</cp:coreProperties>
</file>