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47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622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552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022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49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671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8460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034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288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34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3876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20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90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783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534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677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975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647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3243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5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23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54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7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6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92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38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99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3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9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FDAF07B-9606-4A9F-A3FE-1CF3DD7D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Segura Mi Esperanza Está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B01F8EC-939D-4F21-9669-7FF35DE7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15B8E2A-3E51-4784-BC28-3E1BCE78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1022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Segura mi esperanza está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justicia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mis pecados expiará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sacrificio de su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será mi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B63F120-9095-45AF-B4CF-72736A736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569073F-89DA-4291-BC36-4FE4B27D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5901"/>
            <a:ext cx="5586413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tempestad jamás podrá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dulce faz de mí ocultar;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luz gloriosa en mi alma está.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Él confío sin cesar.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será mi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D87BBAB-1506-48CE-AA90-75F43767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5F3318-6FCF-404C-9E85-7BEF0303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7488"/>
            <a:ext cx="492283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sus promesas confiaré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medio de la tentación;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salvo soy, en Él hallé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será mi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mi salvación.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138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2020-06-28T17:46:00Z</dcterms:modified>
</cp:coreProperties>
</file>