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82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295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1646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648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17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542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716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74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9544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5921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21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39219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246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981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70537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02594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32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1387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33469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7504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232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161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519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0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235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368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401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8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986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04D839E-6695-4ADD-BDD3-1D0801B1A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156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Todas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Promesas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Del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Jesús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54C2318-D7C1-40F3-A3D4-C8BE98EA5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A3ED9A5-2065-45F0-A503-0E0FA9C45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1407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Todas las promesas del Señor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Son apoyo poderoso de mi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Mientras luche aquí buscando yo su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en sus promesas confiaré.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Grandes, fieles,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promesas que el Señor Jesús me ha dado,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Grandes, fieles,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ellas para siempre confiaré.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F4066E9-BB67-4663-908A-5E47A3021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6B0B978-722D-478B-ABCC-7ACD40544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5900"/>
            <a:ext cx="81407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Todas las promesas para el hombre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Señor, en sus bondades, cumplirá,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confiado sé que para siempre en Él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eterna mi alma gozará.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Grandes, fieles,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promesas que el Señor Jesús me ha dado,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Grandes, fieles,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ellas para siempre confiaré.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060ED8D-5B24-4EFD-8F09-EB96B9131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FFBAF04-6CE4-48C1-9CC9-7E81E7240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7488"/>
            <a:ext cx="81407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Todas las promesas del Señor serán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y fuerza en nuestra vida terrenal;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Ellas en la dura lid nos sostendrán,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triunfar podremos sobre el mal.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Grandes, fieles,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promesas que el Señor Jesús me ha dado,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Grandes, fieles,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ellas para siempre confiaré.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180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2020-06-28T17:46:09Z</dcterms:modified>
</cp:coreProperties>
</file>