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822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2956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1646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0648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172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542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7165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8747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95446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59210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212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6392197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32463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59815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70537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02594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56327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41387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33469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7504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2328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1615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770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5195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00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2351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3681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4011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84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986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704D839E-6695-4ADD-BDD3-1D0801B1AE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156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Todas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Las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Promesas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Del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Señor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Jesús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A54C2318-D7C1-40F3-A3D4-C8BE98EA5A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5A3ED9A5-2065-45F0-A503-0E0FA9C45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81407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Todas las promesas del Señor Jesús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Son apoyo poderoso de mi fe;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Mientras luche aquí buscando yo su luz,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Siempre en sus promesas confiaré.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Grandes, fieles,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Las promesas que el Señor Jesús me ha dado,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Grandes, fieles,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ellas para siempre confiaré.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9F4066E9-BB67-4663-908A-5E47A3021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6B0B978-722D-478B-ABCC-7ACD40544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5900"/>
            <a:ext cx="81407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Todas las promesas para el hombre fiel,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Señor, en sus bondades, cumplirá,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confiado sé que para siempre en Él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Paz eterna mi alma gozará.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Grandes, fieles,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Las promesas que el Señor Jesús me ha dado,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Grandes, fieles,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ellas para siempre confiaré.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F060ED8D-5B24-4EFD-8F09-EB96B91314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FFBAF04-6CE4-48C1-9CC9-7E81E72405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7488"/>
            <a:ext cx="81407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Todas las promesas del Señor serán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Gozo y fuerza en nuestra vida terrenal;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Ellas en la dura lid nos sostendrán,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triunfar podremos sobre el mal.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Grandes, fieles,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Las promesas que el Señor Jesús me ha dado,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Grandes, fieles,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ellas para siempre confiaré.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21</TotalTime>
  <Words>180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2020-06-28T17:46:09Z</dcterms:modified>
</cp:coreProperties>
</file>