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287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959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56189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35814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886918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8585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543436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84444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43631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83128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182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2298374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65519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53532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05954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21749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49710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52879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88051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20958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6572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9157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6208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5024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7139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0708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6275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9381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670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0470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24EA3128-1348-49F6-A543-A26F849C29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157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Cristo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Acércame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A La Cruz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2EA6E366-AFE1-4282-AE70-CFD62BF521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9D928A37-09F6-462A-8287-FCD8C90BC1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7488"/>
            <a:ext cx="723582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Cristo, acércame a la cruz;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Brota allí la fuente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Cuyas aguas de salud fluyen libremente.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la cruz de Jesús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sublime historia,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Hasta que en celeste luz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Cante yo su gloria.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A86C0E0A-AC74-4398-8150-F91451F29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955A9CC-93B3-4389-ADC6-59A96666EA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9075"/>
            <a:ext cx="731202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Cristo lejos de la cruz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encontró perdido;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tinieblas a la luz mi alma ha redimido.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la cruz de Jesús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sublime historia,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Hasta que en celeste luz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Cante yo su gloria.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695E1014-3503-4ABA-AB75-4C7302B5AA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25C09608-D394-4C3A-9822-B427B1AB2E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90663"/>
            <a:ext cx="815816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Tu bendita cruz,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jamás olvide,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Sino que en su santo amor siempre yo medite.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la cruz de Jesús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sublime historia,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Hasta que en celeste luz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Cante yo su gloria.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F23001EE-4069-4233-A79E-82F4AF014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179E4E59-E38A-47C7-8948-A71A475C01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92250"/>
            <a:ext cx="798988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Junto a la divina cruz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Sea mi desvelo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Hasta que el Señor Jesús me llamare al cielo.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la cruz de Jesús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sublime historia,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Hasta que en celeste luz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Cante yo su gloria.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21</TotalTime>
  <Words>176</Words>
  <Application>Microsoft Office PowerPoint</Application>
  <PresentationFormat>Panorámica</PresentationFormat>
  <Paragraphs>41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2020-06-28T17:46:18Z</dcterms:modified>
</cp:coreProperties>
</file>