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618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58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691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585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4343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8444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363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31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8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29837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51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535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595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174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971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287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805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095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57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15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20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50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713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7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2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47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4EA3128-1348-49F6-A543-A26F849C2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Acércame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 La Cruz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EA6E366-AFE1-4282-AE70-CFD62BF52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D928A37-09F6-462A-8287-FCD8C90BC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72358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acércame a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Brota allí la fuente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Cuyas aguas de salud fluyen libremente.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la cruz de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sublime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en celeste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 yo su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86C0E0A-AC74-4398-8150-F91451F2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955A9CC-93B3-4389-ADC6-59A96666E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9075"/>
            <a:ext cx="7312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lejos de la cruz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encontró perdido;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tinieblas a la luz mi alma ha redimido.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la cruz de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sublime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en celeste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 yo su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95E1014-3503-4ABA-AB75-4C7302B5A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C09608-D394-4C3A-9822-B427B1AB2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3"/>
            <a:ext cx="81581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Tu bendita cruz,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jamás olvide,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Sino que en su santo amor siempre yo medite.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la cruz de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sublime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en celeste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 yo su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23001EE-4069-4233-A79E-82F4AF014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79E4E59-E38A-47C7-8948-A71A475C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2250"/>
            <a:ext cx="79898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Junto a la divina cruz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mi desvelo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el Señor Jesús me llamare al cielo.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la cruz de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sublime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en celeste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 yo su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176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2020-06-28T17:46:18Z</dcterms:modified>
</cp:coreProperties>
</file>