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793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40757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368668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99493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068159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504134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686957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395823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056311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231663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42769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6343003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274830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577961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585600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6203086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1552204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3064756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0419098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4339880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47967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45080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05578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67887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18377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35979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38633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83983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59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2437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9AAFFD7B-5C71-4B94-AC0F-AF7FCE0672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8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158</a:t>
            </a:r>
            <a:r>
              <a:rPr lang="es-ES_tradnl" altLang="en-US" sz="28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8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En</a:t>
            </a:r>
            <a:r>
              <a:rPr lang="en-US" altLang="en-US" sz="28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Mis </a:t>
            </a:r>
            <a:r>
              <a:rPr lang="en-US" altLang="en-US" sz="28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Angustias</a:t>
            </a:r>
            <a:endParaRPr lang="es-ES_tradnl" altLang="en-US" sz="28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F3807F46-040C-451F-B8B9-9352B9827F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A17C6DAB-E33C-43B6-A4B4-C209D80040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4"/>
            <a:ext cx="6464300" cy="4789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En mis angustias me ayuda Jesús,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Sobre mi alma derrama su luz;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Todos los días consuelo me da,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Cada momento conmigo Él está.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Cada momento me guardas, Señor,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Cada momento en gracia y amor,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Vida abundante yo tengo en Ti,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Cada momento Tú vives en mí.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69712544-A75D-4BD6-A533-54ACD41B6F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87807A9D-D663-4778-AD16-1BE7F9F34B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7489"/>
            <a:ext cx="6762750" cy="4789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Yo acudo al trono de gracia con fe;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Oye mi voz, y mis lágrimas ve,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Cristo Jesús en el cielo, y allí,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Cada momento se acuerda de mí.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Cada momento me guardas, Señor,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Cada momento en gracia y amor,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Vida abundante yo tengo en Ti,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Cada momento Tú vives en mí.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DA115AC6-1AFB-4F9A-9E38-16680FA5B3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302ABD36-FD3E-4C8B-99E8-1FE3C3B6E0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9075"/>
            <a:ext cx="6388100" cy="4789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Cristo es mi Roca, mi Libertador,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Él es mi Escudo, mi gran Defensor;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días de lucha a Él miraré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Cada momento, y salvo seré.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Cada momento me guardas, Señor,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Cada momento en gracia y amor,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Vida abundante yo tengo en Ti,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Cada momento Tú vives en mí.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21</TotalTime>
  <Words>194</Words>
  <Application>Microsoft Office PowerPoint</Application>
  <PresentationFormat>Panorámica</PresentationFormat>
  <Paragraphs>34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2020-06-28T17:46:25Z</dcterms:modified>
</cp:coreProperties>
</file>