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79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0757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6866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949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6815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0413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8695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9582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5631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3166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276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343003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74830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77961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85600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20308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55220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06475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41909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33988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796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508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5578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788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837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79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863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3983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5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437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AAFFD7B-5C71-4B94-AC0F-AF7FCE067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158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Mis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Angustias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3807F46-040C-451F-B8B9-9352B9827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17C6DAB-E33C-43B6-A4B4-C209D8004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464300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En mis angustias me ayuda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Sobre mi alma derrama su luz;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Todos los días consuelo me 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momento conmigo Él está.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momento me guardas,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momento en gracia y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Vida abundante yo tengo en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momento Tú vives en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9712544-A75D-4BD6-A533-54ACD41B6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7807A9D-D663-4778-AD16-1BE7F9F34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7489"/>
            <a:ext cx="6762750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Yo acudo al trono de gracia con fe;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Oye mi voz, y mis lágrimas ve,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Jesús en el cielo, y allí,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momento se acuerda de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momento me guardas,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momento en gracia y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Vida abundante yo tengo en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momento Tú vives en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DA115AC6-1AFB-4F9A-9E38-16680FA5B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02ABD36-FD3E-4C8B-99E8-1FE3C3B6E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9075"/>
            <a:ext cx="6388100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Cristo es mi Roca, mi Libertador,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es mi Escudo, mi gran Defensor;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días de lucha a Él miraré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momento, y salvo seré.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momento me guardas,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momento en gracia y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Vida abundante yo tengo en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momento Tú vives en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21</TotalTime>
  <Words>194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2020-06-28T17:46:25Z</dcterms:modified>
</cp:coreProperties>
</file>