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472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750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01941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15352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07218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678522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89171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09233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2222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67724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7030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7109845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55767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17865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83398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75071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78734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81776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55820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4161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2232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9239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8393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5413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3534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4029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5055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4739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15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9500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FD2989D9-B53F-4182-B295-FAF226D5CF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871538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159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Cuando Combatido Por La Adversidad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D085753B-EA4C-4F89-9B96-CBD1F14A7C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DFAE1112-7CE5-4CB7-A5D1-79A172B731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5520" y="1624012"/>
            <a:ext cx="7208838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 dirty="0">
                <a:latin typeface="Century Gothic" panose="020B0502020202020204" pitchFamily="34" charset="0"/>
              </a:rPr>
              <a:t>Cuando combatido por la adversidad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Creas ya perdida tu felicidad,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Mira lo que el cielo para ti guardó,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Cuenta las riquezas que el Señor te dio.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¡Bendiciones, cuántas tienes ya!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Bendiciones, Dios te manda más;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Bendiciones, te sorprenderás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Cuando veas lo que Dios por ti hará.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80B041FB-34D0-4AF9-BA06-5E6D05FC90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FA70C38-EC1C-4C51-A981-1BBBDF5973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7488"/>
            <a:ext cx="6723063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¿Andas agobiado por algún pesar?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Duro te parece amarga cruz llevar,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Cuenta las promesas del Señor Jesús,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de las tinieblas nacerá la luz.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¡Bendiciones, cuántas tienes ya!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Bendiciones, Dios te manda más;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Bendiciones, te sorprenderás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veas lo que Dios por ti hará.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3A583DE0-C78D-4C87-8DC6-03526EB379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B444918F-A97B-49D6-AC7C-49B0D797DE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90663"/>
            <a:ext cx="721042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Cuando de otros veas la prosperidad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tus pies claudiquen tras de su maldad,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Cuenta las riquezas que tendrás por fe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Donde el oro es polvo que hollará tu pie.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¡Bendiciones, cuántas tienes ya!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Bendiciones, Dios te manda más;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Bendiciones, te sorprenderás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veas lo que Dios por ti hará.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22</TotalTime>
  <Words>191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2020-06-28T17:46:35Z</dcterms:modified>
</cp:coreProperties>
</file>