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30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277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549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710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879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400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81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820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9336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8992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995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7886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4029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9703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2074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90586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8442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75529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00473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92534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10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803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173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6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598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15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80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024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5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324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EC779895-C984-4493-A2CB-C6F7CDDD6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692696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Nunca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Dios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Mío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Cesará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Mi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Labio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85AFAB8-819F-4EC3-803D-AF6281357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C981A1E-E79B-4528-9DBE-4A494729D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1557338"/>
            <a:ext cx="76708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Nunca, Dios mío, cesará mi labio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De bendecirte, de cantar tu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Porque conservo de tu amor inmenso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Grata memoria.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	Cuando perdido en mundanal sendero,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No me cercaba sino niebla oscura,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Tú me miraste, y alumbróme un rayo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De tu luz pura.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0E70BC1-514B-4BDE-890D-BD0A36BAD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02FB907-391A-4D92-8217-06B897EF3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1557339"/>
            <a:ext cx="69977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	Cuando inclinaba mi abatida frente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Del mal obrar el oneroso yugo,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Dulce reposo y eficaz alivio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Darme te plugo.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16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2020-06-28T17:16:04Z</dcterms:modified>
</cp:coreProperties>
</file>