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3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173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73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791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42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309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4087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506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919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8224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921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28519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51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747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5771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485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563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2786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584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778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57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848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269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81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04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97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78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1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90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C438307-06A6-48E9-B0BC-A7FC9D4D7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Si Estoy Desalentado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CD21D7-A352-491A-B27D-791F48DCE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7137ADB-3BEC-493E-B935-A69175AF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36175"/>
            <a:ext cx="68178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Si estoy desalentado, con penas y temor,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Con cuitas oprimido, en pruebas y en dolor,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Entonces Cristo dice, mis pruebas al mirar,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Que su sostén y ayuda jamás me faltarán.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Por gracia Jesús me sostendrá,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nunca me faltará;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Si en sombras yo voy, y triste estoy,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 gracia me sostendrá.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75ADCC1-B049-4BCB-93BA-C74F28209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FBB0E52-77E1-4C4F-972A-25971FC2C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36175"/>
            <a:ext cx="907256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Cuando en la dura prueba conmigo el mundo es cruel,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Cuando en la ruda lucha no hallo un amigo fiel,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Entonces llega a mi alma un eco celestial,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Es el Señor que dice que ayuda me dará.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Por gracia Jesús me sostendrá,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nunca me faltará;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Si en sombras yo voy, y triste estoy,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 gracia me sostendrá.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748645D-78E3-4F12-9387-242E79FC1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AC93908-E3B4-4B57-BB0B-40C43A927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36175"/>
            <a:ext cx="907256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Cuando en mis aflicciones no puedo resistir,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Cuando a las tentaciones voy casi a sucumbir,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Entonces su socorro el Salvador me da,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Él ha prometido conmigo siempre estar.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Por gracia Jesús me sostendrá,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nunca me faltará;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Si en sombras yo voy, y triste estoy,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 gracia me sostendrá.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207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2020-06-28T17:46:43Z</dcterms:modified>
</cp:coreProperties>
</file>