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68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78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4098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5284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7954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34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3449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20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4952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44713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018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89388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5849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91295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7622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94517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34270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1430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9190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56752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64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71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562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152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159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910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468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095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94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4AFBD6C-5735-4BD9-BA72-7AAF2AB34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161</a:t>
            </a: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Dulce Comunión</a:t>
            </a:r>
            <a:endParaRPr lang="es-ES_tradnl" altLang="en-US" sz="28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B4A18E6-E132-4C23-BF08-0BB0DC097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211CF70-BAD6-4F3F-BD0B-7934009B1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7488"/>
            <a:ext cx="68421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Dulce comunión la que gozo ya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brazos de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gran bendición en su paz me da!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yo siento en mí su tierno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Libre, salvo,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y del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Libre, salvo,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brazos de mi Salvador.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67FCA28-872F-49AE-881F-86D3B5D91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FC2A49A-1FE5-47DD-9AF7-3DAEDDAD6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0663"/>
            <a:ext cx="7708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¡Cuán dulce es vivir, cuán dulce es gozar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brazos de mi salvador!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quiero ir y con Él morar,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Siendo objeto de su tierno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Libre, salvo,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y del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Libre, salvo,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brazos de mi Salvador.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8B31092-98E8-4BF0-A101-50031566A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F4D79F9-88B8-40ED-8EA6-73D93E473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3838"/>
            <a:ext cx="71056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No hay que temer, ni que desconfiar,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brazos de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su gran poder Él me guardará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los brazos del engañador.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Libre, salvo,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y del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Libre, salvo,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brazos de mi Salvador.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23</TotalTime>
  <Words>174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2020-06-28T17:46:52Z</dcterms:modified>
</cp:coreProperties>
</file>