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820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182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1865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7112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9929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686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6005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1275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2577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33446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179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848074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9830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3811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79533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5003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92723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58601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26737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71282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8581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9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812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516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9261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734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2520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781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78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7547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B1E548A-6FFB-41D9-AB8E-C38C34F84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162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Cuando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Estés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Cansado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y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Abatido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D29BB60-0BB8-4F50-B3A1-F73210CF0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A83B518-64E9-41AD-A40F-CA76B4CF7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2250"/>
            <a:ext cx="65103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Cuando estés cansado y abatido,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Dilo a Cristo, dilo a Cristo;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te sientes débil, confundido,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Dilo a Cristo 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Dilo a Cristo, dilo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es tu amigo más fiel;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hay otro amigo como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Dilo tan sólo a Él.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2C5108B-36CD-498E-AA11-737194C16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5DF82AF-C010-4F5A-9A0E-DCF4C2DF1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3838"/>
            <a:ext cx="69516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Cuando estés de tentación cercado,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Mira a Cristo, mira a Cristo;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rujan huestes de pecado,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Mira a Cristo 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Dilo a Cristo, dilo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es tu amigo más fiel;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hay otro amigo como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Dilo tan sólo a Él.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89B663C-FE84-466C-888F-5DAC4148E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FED12E7-85BB-4A74-95C7-374044152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5425"/>
            <a:ext cx="63674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Si se apartan otros de la senda,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Sigue a Cristo, sigue a Cristo;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acrecienta en torno la contienda,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Sigue a Cristo 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Dilo a Cristo, dilo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es tu amigo más fiel;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hay otro amigo como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Dilo tan sólo a Él.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1D14212D-683A-49AF-8E9C-D488D25D1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D866310-BD7B-45BB-B59A-C7F121F13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8600"/>
            <a:ext cx="59467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Cuando llegue la final jornada,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Fía en Cristo, fía en Cristo;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 dará al cielo franca entrada,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Fía en Cristo el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Dilo a Cristo, dilo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es tu amigo más fiel;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hay otro amigo como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Dilo tan sólo a Él.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23</TotalTime>
  <Words>246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2020-06-28T17:46:59Z</dcterms:modified>
</cp:coreProperties>
</file>