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682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97347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757203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431219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541435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34438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348383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289307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534639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836482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26273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1044032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162589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538077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377986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352109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310379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8284133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27668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899779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97299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47978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88603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10892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89706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35052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10750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47080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166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53422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82905998-663B-4503-9D4B-234D5461E8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163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Ya Pertenezco A Cristo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BA038149-5D70-4161-9E69-7F45F726EC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F2C7678D-589A-4E34-A60B-071CCC5954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97013"/>
            <a:ext cx="6911975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Cristo el Señor me ama por siempre,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 vida guarda tan tiernamente;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Vence el pecado, cuida del mal,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Ya pertenezco a Él.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Ya pertenezco a Cristo,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Él pertenece a mí;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Es mío por la eternidad,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en esta vida aquí.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BA46163C-2B8A-48EC-9846-B205CD133F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0917A033-D0C7-4557-81C5-79B9030C13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98600"/>
            <a:ext cx="6167438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Cristo bajó del cielo y buscóme,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Lleno de vil pecado encontróme;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Me levantó de vergüenzas mil,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Ya pertenezco a Él.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Ya pertenezco a Cristo,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Él pertenece a mí;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Es mío por la eternidad,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en esta vida aquí.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8CF3E4C8-8D5A-46C5-AD19-C02AD2038E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F4482E7B-C101-48EA-85F3-EFCA08E8CE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500188"/>
            <a:ext cx="6665913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Gozo indecible inunda ya mi alma,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Siento en mi ser la célica calma;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Él me llenó de felicidad,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Ya pertenezco a Él.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Ya pertenezco a Cristo,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Él pertenece a mí;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Es mío por la eternidad,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en esta vida aquí.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24</TotalTime>
  <Words>165</Words>
  <Application>Microsoft Office PowerPoint</Application>
  <PresentationFormat>Panorámica</PresentationFormat>
  <Paragraphs>34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8</cp:revision>
  <dcterms:created xsi:type="dcterms:W3CDTF">2009-10-18T19:42:14Z</dcterms:created>
  <dcterms:modified xsi:type="dcterms:W3CDTF">2020-06-28T17:47:09Z</dcterms:modified>
</cp:coreProperties>
</file>