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8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34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572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12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14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443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4838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930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3463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648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627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04403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258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807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798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3521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037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841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6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8997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29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797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6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89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970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05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075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708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16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42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2905998-663B-4503-9D4B-234D5461E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163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Ya Pertenezco A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A038149-5D70-4161-9E69-7F45F726E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2C7678D-589A-4E34-A60B-071CCC595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7013"/>
            <a:ext cx="69119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 el Señor me ama por siempre,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vida guarda tan tiernamente;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Vence el pecado, cuida del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a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Él pertenece 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mío por la eternidad,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esta vida aquí.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A46163C-2B8A-48EC-9846-B205CD13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917A033-D0C7-4557-81C5-79B9030C1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8600"/>
            <a:ext cx="61674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 bajó del cielo y buscóme,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Lleno de vil pecado encontróme;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levantó de vergüenzas mil,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a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Él pertenece 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mío por la eternidad,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esta vida aquí.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8CF3E4C8-8D5A-46C5-AD19-C02AD2038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4482E7B-C101-48EA-85F3-EFCA08E8C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500188"/>
            <a:ext cx="66659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Gozo indecible inunda ya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Siento en mi ser la célica calma;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me llenó de felicidad,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a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pertenezco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Él pertenece 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mío por la eternidad,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esta vida aquí.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165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2020-06-28T17:47:09Z</dcterms:modified>
</cp:coreProperties>
</file>