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585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1695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5251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7791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4405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5715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24814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0204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22361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32370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2175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5587831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14483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2981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1471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17989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9368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77680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76859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06051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3464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2584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4357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1900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9538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4576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3575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3573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73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429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91FABD8C-DECC-4F35-A600-DDA464ED2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164</a:t>
            </a:r>
            <a:r>
              <a:rPr lang="es-ES_tradnl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Vivo Por Cristo</a:t>
            </a:r>
            <a:endParaRPr lang="es-ES_tradnl" altLang="en-US" sz="28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375C8ED8-70D2-423E-A7A6-9E83D71A0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57ED8E08-7CDA-4862-93D7-A7A275B04E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893" y="1320385"/>
            <a:ext cx="6348213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b="1" dirty="0">
                <a:latin typeface="Century Gothic" panose="020B0502020202020204" pitchFamily="34" charset="0"/>
              </a:rPr>
              <a:t>Vivo por Cristo, confiando en su amor,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Vida me imparte, poder y valor;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Grande es el gozo que tengo por Él,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Es de mi senda Jesús guía fiel.</a:t>
            </a:r>
          </a:p>
          <a:p>
            <a:endParaRPr lang="es-ES" altLang="es-CL" b="1" dirty="0">
              <a:latin typeface="Century Gothic" panose="020B0502020202020204" pitchFamily="34" charset="0"/>
            </a:endParaRPr>
          </a:p>
          <a:p>
            <a:r>
              <a:rPr lang="es-ES" altLang="es-CL" b="1" dirty="0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Oh, Salvador bendito,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Me doy tan sólo a Ti,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Porque Tú en el Calvario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Te diste allí por mí.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No tengo más Maestro,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Yo fiel Te serviré;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A Ti me doy, pues tuyo soy,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De mi alma eterno Rey.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BF9FDC2D-9A4E-4005-A3DA-462CFFF7F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48BD42E-7220-4866-B595-A16583C3D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257" y="1196752"/>
            <a:ext cx="6173485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b="1" dirty="0">
                <a:latin typeface="Century Gothic" panose="020B0502020202020204" pitchFamily="34" charset="0"/>
              </a:rPr>
              <a:t>2. Vivo por Cristo, murió pues por mí;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Siempre servirle yo quisiera aquí;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Porque me ha dado tal prueba de amor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Quiero rendirme por siempre al Señor.</a:t>
            </a:r>
          </a:p>
          <a:p>
            <a:endParaRPr lang="es-ES" altLang="es-CL" b="1" dirty="0">
              <a:latin typeface="Century Gothic" panose="020B0502020202020204" pitchFamily="34" charset="0"/>
            </a:endParaRPr>
          </a:p>
          <a:p>
            <a:r>
              <a:rPr lang="es-ES" altLang="es-CL" b="1" dirty="0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Oh, Salvador bendito,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Me doy tan sólo a Ti,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Porque Tú en el Calvario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Te diste allí por mí.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No tengo más Maestro,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Yo fiel Te serviré;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A Ti me doy, pues tuyo soy,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De mi alma eterno Rey.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78428004-5B8D-4659-B97F-C27D47906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543D8A2-333A-46A7-9EAE-332AF73230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9783" y="1290441"/>
            <a:ext cx="5612434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b="1" dirty="0">
                <a:latin typeface="Century Gothic" panose="020B0502020202020204" pitchFamily="34" charset="0"/>
              </a:rPr>
              <a:t>3. Vivo por Cristo doquiera que esté,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Ya por su ayuda sus obras haré;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Pruebas hoy llevo con gozo y amor,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Pues veo en ellas la cruz del Señor.</a:t>
            </a:r>
          </a:p>
          <a:p>
            <a:endParaRPr lang="es-ES" altLang="es-CL" b="1" dirty="0">
              <a:latin typeface="Century Gothic" panose="020B0502020202020204" pitchFamily="34" charset="0"/>
            </a:endParaRPr>
          </a:p>
          <a:p>
            <a:r>
              <a:rPr lang="es-ES" altLang="es-CL" b="1" dirty="0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Oh, Salvador bendito,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Me doy tan sólo a Ti,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Porque Tú en el Calvario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Te diste allí por mí.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No tengo más Maestro,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Yo fiel Te serviré;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A Ti me doy, pues tuyo soy,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De mi alma eterno Rey.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C2A31637-DBCC-4EA4-803A-E89F10E4C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0C55FC6-1495-46BE-ADA3-BD25A7FB1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7728" y="1286889"/>
            <a:ext cx="5782352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b="1" dirty="0">
                <a:latin typeface="Century Gothic" panose="020B0502020202020204" pitchFamily="34" charset="0"/>
              </a:rPr>
              <a:t>4. Vivo sirviendo, siguiendo al Señor;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Quiero imitar a mi buen Salvador.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Busco a las almas, hablándoles de Él,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Y es mi deseo ser constante y fiel.</a:t>
            </a:r>
          </a:p>
          <a:p>
            <a:endParaRPr lang="es-ES" altLang="es-CL" b="1" dirty="0">
              <a:latin typeface="Century Gothic" panose="020B0502020202020204" pitchFamily="34" charset="0"/>
            </a:endParaRPr>
          </a:p>
          <a:p>
            <a:r>
              <a:rPr lang="es-ES" altLang="es-CL" b="1" dirty="0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Oh, Salvador bendito,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Me doy tan sólo a Ti,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Porque Tú en el Calvario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Te diste allí por mí.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No tengo más Maestro,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Yo fiel Te serviré;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A Ti me doy, pues tuyo soy,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De mi alma eterno Rey.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25</TotalTime>
  <Words>343</Words>
  <Application>Microsoft Office PowerPoint</Application>
  <PresentationFormat>Panorámica</PresentationFormat>
  <Paragraphs>61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2020-06-28T17:47:18Z</dcterms:modified>
</cp:coreProperties>
</file>