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8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169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5251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7791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4405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571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2481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0204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2236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3237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17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558783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1448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981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1471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7989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368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768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685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605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346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258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35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190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953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457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357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357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3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42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1FABD8C-DECC-4F35-A600-DDA464ED2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164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Vivo Por Cristo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75C8ED8-70D2-423E-A7A6-9E83D71A0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7ED8E08-7CDA-4862-93D7-A7A275B04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893" y="1320385"/>
            <a:ext cx="634821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 dirty="0">
                <a:latin typeface="Century Gothic" panose="020B0502020202020204" pitchFamily="34" charset="0"/>
              </a:rPr>
              <a:t>Vivo por Cristo, confiando en su amor,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Vida me imparte, poder y valor;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Grande es el gozo que tengo por Él,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Es de mi senda Jesús guía fiel.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Oh, Salvador bendito,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Me doy tan sólo a Ti,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Porque Tú en el Calvario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Te diste allí por mí.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No tengo más Maestro,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Yo fiel Te serviré;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A Ti me doy, pues tuyo soy,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De mi alma eterno Rey.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F9FDC2D-9A4E-4005-A3DA-462CFFF7F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48BD42E-7220-4866-B595-A16583C3D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257" y="1196752"/>
            <a:ext cx="617348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 dirty="0">
                <a:latin typeface="Century Gothic" panose="020B0502020202020204" pitchFamily="34" charset="0"/>
              </a:rPr>
              <a:t>2. Vivo por Cristo, murió pues por mí;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Siempre servirle yo quisiera aquí;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Porque me ha dado tal prueba de amor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Quiero rendirme por siempre al Señor.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Oh, Salvador bendito,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Me doy tan sólo a Ti,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Porque Tú en el Calvario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Te diste allí por mí.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No tengo más Maestro,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Yo fiel Te serviré;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A Ti me doy, pues tuyo soy,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De mi alma eterno Rey.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8428004-5B8D-4659-B97F-C27D47906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543D8A2-333A-46A7-9EAE-332AF7323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783" y="1290441"/>
            <a:ext cx="561243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 dirty="0">
                <a:latin typeface="Century Gothic" panose="020B0502020202020204" pitchFamily="34" charset="0"/>
              </a:rPr>
              <a:t>3. Vivo por Cristo doquiera que esté,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Ya por su ayuda sus obras haré;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Pruebas hoy llevo con gozo y amor,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Pues veo en ellas la cruz del Señor.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Oh, Salvador bendito,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Me doy tan sólo a Ti,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Porque Tú en el Calvario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Te diste allí por mí.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No tengo más Maestro,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Yo fiel Te serviré;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A Ti me doy, pues tuyo soy,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De mi alma eterno Rey.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2A31637-DBCC-4EA4-803A-E89F10E4C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0C55FC6-1495-46BE-ADA3-BD25A7FB1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7728" y="1286889"/>
            <a:ext cx="578235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 dirty="0">
                <a:latin typeface="Century Gothic" panose="020B0502020202020204" pitchFamily="34" charset="0"/>
              </a:rPr>
              <a:t>4. Vivo sirviendo, siguiendo al Señor;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Quiero imitar a mi buen Salvador.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Busco a las almas, hablándoles de Él,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Y es mi deseo ser constante y fiel.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Oh, Salvador bendito,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Me doy tan sólo a Ti,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Porque Tú en el Calvario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Te diste allí por mí.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No tengo más Maestro,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Yo fiel Te serviré;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A Ti me doy, pues tuyo soy,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De mi alma eterno Rey.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343</Words>
  <Application>Microsoft Office PowerPoint</Application>
  <PresentationFormat>Panorámica</PresentationFormat>
  <Paragraphs>61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2020-06-28T17:47:18Z</dcterms:modified>
</cp:coreProperties>
</file>