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6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857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58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274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8968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3149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05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698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5836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863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01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70778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6522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373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61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381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0540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1407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64837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106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74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50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623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638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52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26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45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74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9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3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8422E96-7496-41CA-ADAE-C2B69E7B0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¡Oh, Cristo Mío!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F49F5C3-5BEC-4AB6-A0DA-EF905C8E3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8BC63D-26A5-4713-B1CF-9D827BEC2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21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¡Oh, Cristo mío! eres Tú mi Amigo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Seguro amparo sólo en Ti tendré.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mis aflicciones, buen Jesús, iré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consuelo y dicha me darás, oh 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ven más cerca;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perfecta en mi alma pon;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Cerca, sí, más cerca de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B8853E4-AF70-43DB-ABCA-8AD3F20ED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72ADD41-C580-466B-A3D1-FDA9B3213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9787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Cuando en la noche vea yo estrellas mil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voz hermosa pueda mi alma oír.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 que yo medite en tu tierno y dulce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yo te alabe, lleno de fervor.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ven más cerca;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perfecta en mi alma pon;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Cerca, sí, más cerca de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A4E1865-4140-489A-BD3A-AF8532645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B29829D-2E85-4EAE-9B3D-047DF8823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128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Cuando esta vida tenga yo que abandonar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 hermosa Tú me ceñirás;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dulce canto tu bondad alabaré,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mansión de gloria siempre moraré.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ven más cerca;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perfecta en mi alma pon;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Cerca, sí, más cerca de mi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196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2020-06-28T17:47:38Z</dcterms:modified>
</cp:coreProperties>
</file>