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294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8561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07736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37153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9013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21147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366074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91218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96215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70263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4859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7001725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0552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21175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52922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58908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60263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00919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15822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33275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5597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5030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0408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5425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022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9421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2926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0524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458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3772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52AED8D9-5E92-4EE7-9A47-C411C88AF3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167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Salvador, Mi Bien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Eterno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215864AD-39AA-418D-9B3B-DA0379019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417465BE-0FCB-4837-80B5-699A068902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495141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Salvador, mi bien eterno,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que vida para mí,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mi fatigosa senda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Tenme siempre junto a Ti.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Junto a Ti, junto a Ti,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Junto a Ti, junto a Ti;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mi fatigosa senda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Tenme siempre junto a Ti.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0AA57BE8-2755-4757-8D9D-89F65E9094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C875038-220E-4890-B232-95F1C627CE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527685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No me afano por placeres,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Ni renombre busco aquí;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Vengan pruebas o desdenes,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Tenme siempre junto a Ti.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Junto a Ti, junto a Ti,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Junto a Ti, junto a Ti;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Vengan pruebas o desdenes,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Tenme siempre junto a Ti.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5CA5516E-B254-439D-94A5-D45DA252C6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C5D45C6-02D3-4A1B-95E2-B26B29D57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487838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No te alejes en el valle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la muerte, sino allí,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Antes y después del trance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Tenme siempre junto a Ti.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Junto a Ti, junto a Ti,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Junto a Ti, junto a Ti;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Antes y después del trance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Tenme siempre junto a Ti.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162</Words>
  <Application>Microsoft Office PowerPoint</Application>
  <PresentationFormat>Panorámica</PresentationFormat>
  <Paragraphs>28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2020-06-28T17:47:48Z</dcterms:modified>
</cp:coreProperties>
</file>