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485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5707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4467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8521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6780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07482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10994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24724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44077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94026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4843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5936661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58542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69192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21151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712089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02159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49060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74136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78241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333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2624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2798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4153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4840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1015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489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4207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01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842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CE60B4A1-5EDA-4615-9139-7DFD78055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169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¡Oh, Cuán Dulce!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1C546AC8-513B-4064-B24A-B60F32E1DC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53F3BC80-5905-40FC-A5D8-0FEE47343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625475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¡Oh, cuán dulce es fiar en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entregarse todo a Él;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Esperar en sus promesas,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 sus sendas serle fiel!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Jesucristo, Jesucristo,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Ya tu amor probaste en mí;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Jesucristo, Jesucristo,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Siempre quiero fiar en Ti.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BFFE36B3-AB79-49D1-8E5F-7F0EB2B81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A54BC5B-95F5-40FB-B1DD-97B4562EA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51085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Es muy dulce fiar en Cristo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cumplir su voluntad,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dudando su palabra,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es la luz y la verdad.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Jesucristo, Jesucristo,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Ya tu amor probaste en mí;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Jesucristo, Jesucristo,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Siempre quiero fiar en Ti.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C8400433-0ABA-4978-8016-B9A18C8BC9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6CFBB7A-6120-412F-8FD8-C8628EDBA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573563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Siempre es grato fiar en Cristo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busca el corazón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Los tesoros celestiales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la paz y del perdón.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Jesucristo, Jesucristo,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Ya tu amor probaste en mí;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Jesucristo, Jesucristo,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Siempre quiero fiar en Ti.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15438C16-3731-44B2-9C5B-8BBB6FAF4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DE7B36B-41A9-4F07-B4E5-A824E644A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590232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Siempre en Ti confiar yo quiero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precioso Salvador;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 vida y en la muerte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Protección me dé tu amor.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Jesucristo, Jesucristo,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Ya tu amor probaste en mí;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Jesucristo, Jesucristo,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Siempre quiero fiar en Ti.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205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2020-06-28T17:48:07Z</dcterms:modified>
</cp:coreProperties>
</file>