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85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5707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4467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8521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6780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0748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1099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24724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44077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94026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484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93666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58542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69192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21151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12089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02159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49060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74136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78241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333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2624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279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4153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484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1015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489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4207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01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84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E60B4A1-5EDA-4615-9139-7DFD78055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169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¡Oh, Cuán Dulce!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1C546AC8-513B-4064-B24A-B60F32E1D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53F3BC80-5905-40FC-A5D8-0FEE47343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62547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¡Oh, cuán dulce es fiar en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entregarse todo a Él;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Esperar en sus promesas,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sus sendas serle fiel!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Jesucristo, Jesucristo,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tu amor probaste en mí;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Jesucristo, Jesucristo,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quiero fiar en Ti.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BFFE36B3-AB79-49D1-8E5F-7F0EB2B81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A54BC5B-95F5-40FB-B1DD-97B4562EA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51085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Es muy dulce fiar en 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cumplir su voluntad,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dudando su palabra,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es la luz y la verdad.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Jesucristo, Jesucristo,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tu amor probaste en mí;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Jesucristo, Jesucristo,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quiero fiar en Ti.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C8400433-0ABA-4978-8016-B9A18C8BC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6CFBB7A-6120-412F-8FD8-C8628EDBA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57356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Siempre es grato fiar en 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busca el corazón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Los tesoros celestiales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la paz y del perdón.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Jesucristo, Jesucristo,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tu amor probaste en mí;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Jesucristo, Jesucristo,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quiero fiar en Ti.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15438C16-3731-44B2-9C5B-8BBB6FAF4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DE7B36B-41A9-4F07-B4E5-A824E644A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59023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Siempre en Ti confiar yo quiero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precioso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vida y en la muerte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Protección me dé tu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Jesucristo, Jesucristo,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tu amor probaste en mí;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Jesucristo, Jesucristo,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quiero fiar en Ti.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205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2020-06-28T17:48:07Z</dcterms:modified>
</cp:coreProperties>
</file>