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841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4679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7340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1829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5575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305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6324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9969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65888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2807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838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837478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89613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15526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45699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98451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5567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09898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75370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85101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950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4786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046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557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142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167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065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224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80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69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E1B5B832-A542-4DF4-A241-C4C71EC57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06437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17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¡Santo, Santo, Grande, Eterno Dios!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D80255D6-8B6E-4470-8059-957DF96D8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D68734F0-EB39-46CC-B1E2-390F5E035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1557338"/>
            <a:ext cx="72739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36575"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	¡Santo, santo, grande, eterno Dios!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Con alegría hoy Te alabamos;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Rey de reyes, grande Capitán,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Todopoderoso Guerrero.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Honor y gloria, luz y dominio,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Tributaremos todos a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¡Santo, santo, eres Tú,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¡Dios de las batallas, Glorioso!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548E3B6-D00E-4118-8BE4-B479AA543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87EAE0E-BE2D-4B51-AD71-17EE9C430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8" y="1412875"/>
            <a:ext cx="62611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36575"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	Alabadle cielos, tierra y mar,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Toda su Iglesia, sus mensajeros;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Alabanzas, cantos de loor,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Hoy unidos elevaremos.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Juez majestuoso y reverendo,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Fuego y vida eres,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¡Santo, santo, eres Tú,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¡Dios de las batallas, Glorioso!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83A348D-B89A-4703-87AF-8C0CC0CAA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4694962-F665-4B53-8A63-BE0327632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1412875"/>
            <a:ext cx="61880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36575"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	Rey de siglos, sólo eterno Dios,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Veraz y justo, incomprensible;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Inmortal, Autor de todo bien,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Eres Tú el Anciano de Días.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Y para siempre entonaremos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El canto eterno de redención.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¡Santo, santo, eres Tú,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¡Dios de las batallas, Glorioso!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21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2020-06-28T17:16:18Z</dcterms:modified>
</cp:coreProperties>
</file>