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3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5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12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78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8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591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02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509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3315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4810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30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736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48117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814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489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42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680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68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1550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304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528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79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49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37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30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75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376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13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6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9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3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B76B8BB-7328-4CBF-B7B9-594E4477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32656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Redentor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El Rey De Gloria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AA2D5FC-F58D-43C1-B340-BB77F73FC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A932956-63FC-48CF-B874-01F9B8FA3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093" y="1094222"/>
            <a:ext cx="5764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Mi Redentor, el Rey de Gloria,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vive yo seguro estoy;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da coronas de victoria;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recibir la mía voy.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permanezca no pidáis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Entre el bullicio y el vaivén;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El mundo alegre hoy dejara,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Aún cuando fuese algún Edén;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 cita nada más aguardo,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el Rey me diga, “Hijo, ven”.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3B4906B-B2FF-4410-9DE5-C66889D9C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698BA3-E764-4CA8-82C0-CEA7CE03D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656" y="1052736"/>
            <a:ext cx="5754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2. En mi Señor Jesús confío;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 sangre clama a mi favor;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 dueño Él de mi albedrío;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Estar con Él es lo mejor.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permanezca no pidáis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Entre el bullicio y el vaivén;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El mundo alegre hoy dejara,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Aún cuando fuese algún Edén;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 cita nada más aguardo,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el Rey me diga, “Hijo, ven”.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10D40E6-347D-4F1A-986E-4C7FA1A4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CAEB4BE-3AC9-4FD7-B26B-9A46E47C8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8656" y="908720"/>
            <a:ext cx="5754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De tanto amor me maravillo,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no me canso de admirar;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libertó de mi peligro,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Sufriendo todo en mi lugar.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permanezca no pidáis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Entre el bullicio y el vaivén;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El mundo alegre hoy dejara,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Aún cuando fuese algún Edén;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 cita nada más aguardo,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el Rey me diga, “Hijo, ven”.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0F960A1-6EA5-4648-87D8-B65DBC84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BA1BB58-7BFA-4318-9D5E-50C7862E5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706" y="980728"/>
            <a:ext cx="6478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4. Consuéleme en su larga ausencia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Pensando, “Pronto volverá”.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Entonces su gloriosa herencia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cada fiel Jesús dará.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permanezca no pidáis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Entre el bullicio y el vaivén;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El mundo alegre hoy dejara,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Aún cuando fuese algún Edén;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La cita nada más aguardo,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Que el Rey me diga, “Hijo, ven”.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286</Words>
  <Application>Microsoft Office PowerPoint</Application>
  <PresentationFormat>Panorámica</PresentationFormat>
  <Paragraphs>53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2020-06-28T17:48:25Z</dcterms:modified>
</cp:coreProperties>
</file>