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  <p:sldMasterId id="2147483713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537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7120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8788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3852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55911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70206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5098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33157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48100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3063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7366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1481175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48142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4896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2423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066806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2684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11550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03040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395282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5795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7498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8376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1309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9756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3763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8139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1685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298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0323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9B76B8BB-7328-4CBF-B7B9-594E447760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32656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171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Mi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Redentor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, El Rey De Gloria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5AA2D5FC-F58D-43C1-B340-BB77F73FCA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AA932956-63FC-48CF-B874-01F9B8FA3A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9093" y="1094222"/>
            <a:ext cx="57642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 dirty="0">
                <a:latin typeface="Century Gothic" panose="020B0502020202020204" pitchFamily="34" charset="0"/>
              </a:rPr>
              <a:t>Mi Redentor, el Rey de Gloria,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Que vive yo seguro estoy;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Y da coronas de victoria;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A recibir la mía voy.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Que permanezca no pidáis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Entre el bullicio y el vaivén;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El mundo alegre hoy dejara,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Aún cuando fuese algún Edén;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La cita nada más aguardo,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Que el Rey me diga, “Hijo, ven”.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43B4906B-B2FF-4410-9DE5-C66889D9CB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B4698BA3-E764-4CA8-82C0-CEA7CE03D7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8656" y="1052736"/>
            <a:ext cx="57546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 dirty="0">
                <a:latin typeface="Century Gothic" panose="020B0502020202020204" pitchFamily="34" charset="0"/>
              </a:rPr>
              <a:t>2. En mi Señor Jesús confío;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Su sangre clama a mi favor;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Es dueño Él de mi albedrío;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Estar con Él es lo mejor.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Que permanezca no pidáis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Entre el bullicio y el vaivén;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El mundo alegre hoy dejara,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Aún cuando fuese algún Edén;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La cita nada más aguardo,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Que el Rey me diga, “Hijo, ven”.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D10D40E6-347D-4F1A-986E-4C7FA1A449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ECAEB4BE-3AC9-4FD7-B26B-9A46E47C8A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8656" y="908720"/>
            <a:ext cx="57546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 dirty="0">
                <a:latin typeface="Century Gothic" panose="020B0502020202020204" pitchFamily="34" charset="0"/>
              </a:rPr>
              <a:t>3. De tanto amor me maravillo,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Y no me canso de admirar;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Me libertó de mi peligro,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Sufriendo todo en mi lugar.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Que permanezca no pidáis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Entre el bullicio y el vaivén;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El mundo alegre hoy dejara,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Aún cuando fuese algún Edén;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La cita nada más aguardo,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Que el Rey me diga, “Hijo, ven”.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E0F960A1-6EA5-4648-87D8-B65DBC840A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EBA1BB58-7BFA-4318-9D5E-50C7862E51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6706" y="980728"/>
            <a:ext cx="64785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 dirty="0">
                <a:latin typeface="Century Gothic" panose="020B0502020202020204" pitchFamily="34" charset="0"/>
              </a:rPr>
              <a:t>4. Consuéleme en su larga ausencia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Pensando, “Pronto volverá”.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Entonces su gloriosa herencia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A cada fiel Jesús dará.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Que permanezca no pidáis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Entre el bullicio y el vaivén;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El mundo alegre hoy dejara,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Aún cuando fuese algún Edén;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La cita nada más aguardo,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Que el Rey me diga, “Hijo, ven”.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12</TotalTime>
  <Words>286</Words>
  <Application>Microsoft Office PowerPoint</Application>
  <PresentationFormat>Panorámica</PresentationFormat>
  <Paragraphs>53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2020-06-28T17:48:25Z</dcterms:modified>
</cp:coreProperties>
</file>