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9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64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316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308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744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2323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4957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946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365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931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6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59184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359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2127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50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5229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802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485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9756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2534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146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301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09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13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00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015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42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59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1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18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8B5D907-198F-4C4C-B8B5-9F3C0812C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05273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Quieres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Sobre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El Mundo Ser Un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Vencedor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?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21F5A31-9E5B-456C-883C-FBF3BB406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743AFB-E730-4DF9-A781-B2F3A936E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536" y="1772816"/>
            <a:ext cx="8048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¿Quieres sobre el mundo ser un vencedor?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¿Quieres tú cantar aún cuando hay dolor?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¿Quieres ser alegre cual fiel luchador?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Guarda el contacto con el Salvador.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Guarda el contacto con el Salvador,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Luego las tinieblas no te cubrirán;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Por la senda alegre tú caminarás,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 el contacto guardas con el Salvador.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A8A6874-16DC-4978-9AF9-BEFFD1EC0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BD5C66B-4B6C-4CC3-8A49-317281AA8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2251"/>
            <a:ext cx="78724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En el mundo hay muchos, tristes en pecar,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Cuyos corazones lloran de pesar;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Dales el mensaje, no hay que callar,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Dios el contacto debes de guardar.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 el contacto con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Luego las tinieblas no te cubrirán;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senda alegre tú caminarás,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el contacto guardas con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6040701-A0AD-4CBD-BEDF-66A48E0DF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C76778E-9A4E-411E-A8B9-D4CA916A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5426"/>
            <a:ext cx="7721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¿Quieres tú con Dios la comunión tener,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su gloria permanezca en tu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mundo a Cristo pueda en ti hoy ver?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 el contacto con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 el contacto con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Luego las tinieblas no te cubrirán;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senda alegre tú caminarás,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el contacto guardas con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B6298F4-FA23-4805-B860-354515CEE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6BA389-32D5-4613-A4AC-8863C4069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8601"/>
            <a:ext cx="69532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Deja que el Espíritu implante en ti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humildad de Cristo y su santo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Ora siempre y vela, que Jesús vendrá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 el contacto con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Guarda el contacto con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Luego las tinieblas no te cubrirán;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senda alegre tú caminarás,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el contacto guardas con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277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2020-06-28T17:48:35Z</dcterms:modified>
</cp:coreProperties>
</file>