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6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95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3823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938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6006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22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86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971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7454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9754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28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88817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8805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020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449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106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7446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313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49901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8391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01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7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195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96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53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167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74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428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8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622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0D87090-23E2-4345-8E1F-F4D4B56E3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Andar Con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54BD5D4-3B5D-4D95-9CD7-E488E2299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FBB453-4F62-4A24-B0DC-4C6C66EC9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73787"/>
            <a:ext cx="533190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Oh, yo quiero andar con Cristo,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Quiero oír su tierna voz,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Meditar en su Palabra,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Siempre andar de Él en pos,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Consagrar a Él mi vida,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Cumplir fiel su voluntad;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algún día con mi Cristo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Gozaré la claridad.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andar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vivir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morir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Quiero serle un testigo fiel.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E2E29FC-7051-47FD-A2AA-26C270544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C4E441-BF02-4457-8EF3-9A5DF9E1E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73787"/>
            <a:ext cx="52164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Oh, yo quiero andar con Cristo,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Él vivió en santidad;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 la Biblia yo lo leo,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yo sé que es la verdad.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Cristo era santo en todo,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El Cordero de la cruz,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yo anhelo ser cristiano,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Seguidor de mi Jesús.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andar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vivir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morir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Quiero serle un testigo fiel.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C6C830A-1EAC-452B-94FE-A046FC4D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CB520A-A6AD-4D10-8D36-F95C6992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73787"/>
            <a:ext cx="52164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Oh, yo quiero andar con Cristo,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 mi senda Él es la luz.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Dejaré el perverso mundo y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Cargaré aquí mi cruz.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Este mundo nada ofrece,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Cristo ofrece salvación;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es mi única esperanza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Gozar vida eterna en Sión.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andar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vivir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¡Oh, yo quiero morir con Cristo!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Quiero serle un testigo fiel.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265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2020-06-28T17:48:47Z</dcterms:modified>
</cp:coreProperties>
</file>