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35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36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7583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2338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2313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8009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8472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9116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675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5401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777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468514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8964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9193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72765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631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45997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6149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2845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50171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347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132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585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39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209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185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3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4640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61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90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B82136D-0DBF-4ACC-974F-AA3BD8BF5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174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Mundo No Es Mi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Hogar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2FDE752-81E3-4ABF-B614-BE872F447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D7F2F07-597A-4BE3-BA70-B88FDECF3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2251"/>
            <a:ext cx="84391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El mundo no es mi hogar, soy peregrino aquí;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ciudad de luz tendré tesoros, sí.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Eterno resplandor por siempre gozaré,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vida mundana jamás desearé.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Bendito Cristo, Tú eres siempre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dicha que me das más dulce es que la miel,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célica mansión por siempre gozaré,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vida mundana jamás desearé.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5CCEF27-19B2-4953-9848-0F4A6E6D9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9CBFEF3-5E95-47FD-AE2F-C71F9ECE2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5426"/>
            <a:ext cx="83629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Un himno entonaré a Cristo 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“Digno eres, oh Señor, de gloria y honor”.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patria celestial por siempre gozaré,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vida mundana jamás desearé.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Bendito Cristo, Tú eres siempre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dicha que me das más dulce es que la miel,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célica mansión por siempre gozaré,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vida mundana jamás desearé.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E0A7A2B5-EC2C-477D-AF1C-3AC498972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4E241D7-01C2-4ABC-BBF8-5B9A2A911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7014"/>
            <a:ext cx="83629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Ningún dolor habrá al lado de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Quien derramó su sangre en la cruenta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Perfecta paz allá por siempre gozaré,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vida mundana jamás desearé.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Bendito Cristo, Tú eres siempre fiel,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dicha que me das más dulce es que la miel,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célica mansión por siempre gozaré,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vida mundana jamás desearé.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222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2020-06-28T17:48:55Z</dcterms:modified>
</cp:coreProperties>
</file>