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85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236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2285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7885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9282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68299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0406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3909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27673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46220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7847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878631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74738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47693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20355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00846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93193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7321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10292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55081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798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243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3623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525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1559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92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806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2132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73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0263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30AE02C-1106-4E25-A57E-88AA461EC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4664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175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Peregrinos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Desierto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CE6DD498-7AB6-4442-A7B8-F681AC3E6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29AE40D-CB63-4794-8174-465EDD3FD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7688" y="1159119"/>
            <a:ext cx="5853113" cy="506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600" b="1" dirty="0">
                <a:latin typeface="Century Gothic" panose="020B0502020202020204" pitchFamily="34" charset="0"/>
              </a:rPr>
              <a:t>Peregrinos en desierto,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Guíanos, Señor Jehová,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Somos débiles; tu fuerte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Diestra nos apoyará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Pan del cielo, pan del cielo,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A tu errante pueblo da.</a:t>
            </a:r>
          </a:p>
          <a:p>
            <a:endParaRPr lang="es-ES" altLang="es-CL" sz="1400" b="1" dirty="0">
              <a:latin typeface="Century Gothic" panose="020B0502020202020204" pitchFamily="34" charset="0"/>
            </a:endParaRP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2. Tú, la fuente misma, danos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Agua viva espiritual;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Nuestra suerte está en tus manos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Y la herencia del mortal.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Dios benigno, Dios benigno,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Líbranos de todo mal.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0492E4F-611C-4309-8F5D-E8EC5FEBB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A522CA6-E739-4A4E-9B6B-2365CE560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9443" y="1556792"/>
            <a:ext cx="5853113" cy="247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600" b="1" dirty="0">
                <a:latin typeface="Century Gothic" panose="020B0502020202020204" pitchFamily="34" charset="0"/>
              </a:rPr>
              <a:t>3. Desvanece los terrores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De la orilla del Jordán;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Por Ti más que vencedores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Haz que entremos a Canaán.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Tus bondades, tus bondades,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Tema eterno nos darán.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92</TotalTime>
  <Words>107</Words>
  <Application>Microsoft Office PowerPoint</Application>
  <PresentationFormat>Panorámica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2020-06-28T17:49:02Z</dcterms:modified>
</cp:coreProperties>
</file>