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9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89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538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540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7440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4459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690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9911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3967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029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56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1276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003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348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3208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9975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6125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93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81368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48893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93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134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3928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773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76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522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700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97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1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056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8694DD8-8BD2-46F1-B524-87CD024A5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 Cansado Peregrino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199F490-0568-45BC-867A-A1023B6D0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23FEF25-0A81-4B16-B085-8972DADA2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8601"/>
            <a:ext cx="5059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Al cansado peregrino,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el pecho siente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 ha prometido,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 mi brazo te guiaré.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brazo, con mi brazo,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brazo te guiaré”.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Señor ha prometido,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 mi brazo te guiaré”.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E2487C6-9136-48E3-9845-C6EBC4EF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A243F2E-D489-4CDC-9221-2FA6F2469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4951"/>
            <a:ext cx="59658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Cuando cruel su lazo el mundo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Arrojare ante tu pie,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dirá Dios, tu refugio,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 mi brazo te guiaré.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brazo, con mi brazo,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brazo, te guiaré”.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dirá Dios, tu refugio,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 mi brazo te guiaré”.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10EF945-8AAB-4C66-9F38-69FA45F0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CB1A0EB-B80A-4AED-9E82-E1F3E79FD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11301"/>
            <a:ext cx="5059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 perdiste la esperanza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Como sombra que se fue,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atento la promesa,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 mi brazo te guiaré.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brazo, con mi brazo,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brazo te guiaré”.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atento la promesa,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 mi brazo te guiaré”.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0B4AEE74-05E7-4DA1-8498-C56738281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B8B0081-8BB2-446F-A7B6-0530B7248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16064"/>
            <a:ext cx="6116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Cuando mires que a tu estancia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la muerte entrando esté,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 consuelo en la palabras,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 mi brazo te guiaré.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brazo, con mi brazo,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mi brazo te guiaré”.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 consuelo en la palabras,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 mi brazo te guiaré”.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91</TotalTime>
  <Words>218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2020-06-28T17:49:10Z</dcterms:modified>
</cp:coreProperties>
</file>