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477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613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1715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1624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6218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4559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9837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22536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41882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57651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1723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6024989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4242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11452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68036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6206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559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78312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55922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69245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7445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722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31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1878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0565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263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9723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0906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57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5195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F726B325-39D8-4EE5-8899-105CB1DE7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177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Cualquier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Parte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1509E413-FDE3-46AF-B7F8-614360A9E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DB30FFEE-E982-435F-BE15-70E0E6B95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503364"/>
            <a:ext cx="64325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A cualquier parte sin temor iré,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Jesús dirige mi inseguro pie;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su compañía todo es turbación,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si Él me guía no tendré temor.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Jesús por doquier, sin temor iré,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Jesús me guía nada temeré.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8F92598F-7B92-452E-8EF0-FAAFD4D50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4F30F1F-ED28-4FCC-BB1D-3BCF83EF9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504951"/>
            <a:ext cx="80406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Con Jesús por guía dondequiera voy;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Caminando en pos de Él seguro estoy.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aunque padre y madre me hayan de faltar,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Jesucristo nunca me abandonará.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Jesús por doquier, sin temor iré,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Jesús me guía nada temeré.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1C72740F-83E6-4A7B-8EE5-9A9CD2D17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8006443-819A-4D8D-87B9-DD44E156F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506539"/>
            <a:ext cx="74485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Dondequiera con Jesús, en tierra y mar,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Quiero ser su fiel testigo sin cesar,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si por desierto mi camino va,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seguro albergue mi Jesús será.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Jesús por doquier, sin temor iré,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Jesús me guía nada temeré.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9B7BA51C-7DB3-465E-98B1-23AF33C98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5229989-35ED-41FE-AD8A-2A8ADB5C6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508126"/>
            <a:ext cx="70040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Dondequiera paso yo la noche atroz,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siempre oigo su benigna voz;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de día y noche a mi lado está,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plena gloria me despertará.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Jesús por doquier, sin temor iré,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Jesús me guía nada temeré.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93</TotalTime>
  <Words>210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2020-06-28T17:49:17Z</dcterms:modified>
</cp:coreProperties>
</file>