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597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8870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9325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8857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2975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672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0547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48342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8062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2168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502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2727675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41167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34477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49170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84571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98158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24961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07536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90655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397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7185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3411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963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7869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1920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546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8540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738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109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30C7CD62-1A71-4C09-A42E-89D9ABC3A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178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¡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Cuán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Dulce Es Andar Con Cristo!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BDE1B4DC-C72E-4663-8B63-75B883F1B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5DDD7A62-9E6E-442D-B1DF-152395389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5676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¡Cuán dulce es andar con 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Paso a paso por la fe!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Andando en sus mismas huellas,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Cada día seguiré.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Seguiré por la fe con Jesús andando;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fiel yo con Él quiero ir caminando.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911BC0C7-ED66-4A37-841C-490D1681F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C05A4A5-7C2E-4638-9BE6-CD209D62D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5676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Es seguro andar con 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Apoyado en su poder;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Nada puede molestarnos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seguirle por doquier.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Seguiré por la fe con Jesús andando;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fiel yo con Él quiero ir caminando.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C92C8E26-BA63-41B0-AF99-2CC93F0F7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7913CA1-9814-4C4B-9F54-5C7CDF6A1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5676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Andaré con Jesucristo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Cada instante seguiré;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Las alturas celestiales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Paso a paso alcanzaré.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Seguiré por la fe con Jesús andando;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fiel yo con Él quiero ir caminando.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1B9C6263-0436-43AA-9568-DCF6A2131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3006C21-07F1-45FA-8A76-095B5E8F2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5676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Hasta el fin iré con 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 en tinieblas o en la luz;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sus huellas reconozco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camino de la cruz.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Seguiré por la fe con Jesús andando;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fiel yo con Él quiero ir caminando.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4CA006D9-17D8-40D5-87E2-649381C56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5062F9E-F257-4B26-8F07-37DB17273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5676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5. Quiero andar con Jesucristo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el tiempo corto es ya;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la noche de tristeza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Pronto en día volverá.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Seguiré por la fe con Jesús andando;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fiel yo con Él quiero ir caminando.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062EEB5D-120D-455B-8573-979421B3C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593A717-9146-4175-A4E8-5317595FE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5676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6. Guárdame, Jesús, más cerca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mi diario caminar;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anhelo en tus pisadas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Cada día caminar.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Seguiré por la fe con Jesús andando;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fiel yo con Él quiero ir caminando.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93</TotalTime>
  <Words>262</Words>
  <Application>Microsoft Office PowerPoint</Application>
  <PresentationFormat>Panorámica</PresentationFormat>
  <Paragraphs>67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2020-06-28T17:49:26Z</dcterms:modified>
</cp:coreProperties>
</file>