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9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887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9325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8857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975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7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547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83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06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16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0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72767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116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447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4917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457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815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496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753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065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397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71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41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96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86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92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54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5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7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09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0C7CD62-1A71-4C09-A42E-89D9ABC3A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Cuán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Dulce Es Andar Con Cristo!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DE1B4DC-C72E-4663-8B63-75B883F1B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DDD7A62-9E6E-442D-B1DF-152395389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¡Cuán dulce es andar con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a paso por la fe!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Andando en sus mismas huellas,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seguiré.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11BC0C7-ED66-4A37-841C-490D1681F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05A4A5-7C2E-4638-9BE6-CD209D62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Es seguro andar con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Apoyado en su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puede molestarnos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seguirle por doquier.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92C8E26-BA63-41B0-AF99-2CC93F0F7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7913CA1-9814-4C4B-9F54-5C7CDF6A1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Andaré con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instante seguiré;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alturas celestiales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a paso alcanzaré.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B9C6263-0436-43AA-9568-DCF6A213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3006C21-07F1-45FA-8A76-095B5E8F2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Hasta el fin iré con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en tinieblas o en la luz;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sus huellas reconozco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camino de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CA006D9-17D8-40D5-87E2-649381C56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5062F9E-F257-4B26-8F07-37DB17273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Quiero andar con Jesucristo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el tiempo corto es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la noche de tristeza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en día volverá.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062EEB5D-120D-455B-8573-979421B3C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593A717-9146-4175-A4E8-5317595FE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67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6. Guárdame, Jesús, más cerca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diario caminar;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anhelo en tus pisadas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día caminar.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Seguiré por la fe con Jesús andando;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yo con Él quiero ir caminando.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93</TotalTime>
  <Words>262</Words>
  <Application>Microsoft Office PowerPoint</Application>
  <PresentationFormat>Panorámica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2020-06-28T17:49:26Z</dcterms:modified>
</cp:coreProperties>
</file>