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5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13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1640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5247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1671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3818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9057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8074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30905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3746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106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298012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49439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905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00224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55852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71029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6774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68278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9779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085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990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971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969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500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00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934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84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31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441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9C4D17A-CBC3-4BDB-84DE-594C58FC5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Oh, Cristo, Nuestra Roca Aquí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68F2A80-1D0E-4C58-A717-5D7A5AAE8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B71999B-BF08-4CDA-83CF-9FD473826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6500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Oh, Cristo, nuestra Roca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Abrigo de la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Dichoso quien se esconda en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Abrigo de la tempestad.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tierra de cansancio Jesús Roca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Roca es, Jesús Roca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tierra de cansancio Jesús Roca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Abrigo de la tempestad.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FB05B11-AD79-486F-9A81-FC5C1E6E4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F16B9CB-35D5-4FA1-9F3A-0B4585EFE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6500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Sombra eres Tú y escudo fiel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Abrigo de la tempestad;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¿Por qué temer con tal broquel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Abrigo de la tempestad?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tierra de cansancio Jesús Roca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Roca es, Jesús Roca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tierra de cansancio Jesús Roca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Abrigo de la tempestad.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EDA109B-605B-4BB9-8ACD-FFAF18945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207B245-CC4A-47CB-BD91-00BB2CB78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6500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En Ti encontramos del turbión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Abrigo de la tempestad;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 halla siempre el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Abrigo de la tempestad.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tierra de cansancio Jesús Roca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Roca es, Jesús Roca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tierra de cansancio Jesús Roca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Abrigo de la tempestad.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9C4762A-9873-4F4E-AD8F-5F9D9A577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10616DD-9FDF-415B-A17A-1A2AEBC30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6500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Refugio Tú eres,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Abrigo de la tempestad;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Sé nuestro gran Auxiliador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Abrigo de la tempestad.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tierra de cansancio Jesús Roca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Roca es, Jesús Roca 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tierra de cansancio Jesús Roca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Abrigo de la tempestad.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94</TotalTime>
  <Words>240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2020-06-28T17:49:33Z</dcterms:modified>
</cp:coreProperties>
</file>