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92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3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409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337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93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86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097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943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994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05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1722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98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312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160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100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912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728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287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027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396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14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71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31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22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46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5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37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4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3F7A5C9-7530-4EF1-BE2E-333CF5BE3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Es Dulce El Nombre de Jesús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92004BE-980B-4D16-BDA4-D2702108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7CD5022-FFA0-458A-AF20-B86957C27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628775"/>
            <a:ext cx="61229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Es dulce el Nombre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Raudal de paz, virtud y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Pues Él por mí murió 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¡Santo y bendito Nombre!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¡Nombre sin comparación,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Fuente de gran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Tema de feliz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Jesús, sagrado Nombre!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EB6453D-5B7E-44F0-8A4A-922C74357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582743-77F3-42AB-B2C2-63F0EF265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196975"/>
            <a:ext cx="648017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	Adoro el Nombre de quien ve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Mis penas, y su paz provee.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Es fiel Amigo, bien lo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¡Amado y tierno Nombre!</a:t>
            </a:r>
          </a:p>
          <a:p>
            <a:endParaRPr lang="es-MX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¡Nombre sin comparación,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Fuente de gran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Tema de feliz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Jesús, sagrado Nombre!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61A84A9-BD8B-46EB-B9D9-647982DCA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79A8E4-35D2-475F-BAA1-48AABE4C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1268414"/>
            <a:ext cx="6626225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36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36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36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36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36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36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36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36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Deleite siento el Nombre al oír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De quien me vino a redimir.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Tristezas huyen al decir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El exaltado Nombre.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¡Nombre sin comparación,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Fuente de gran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Tema de feliz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Jesús, sagrado Nombre!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521C3DC-7EDA-4EC6-BEC6-DC9CAB217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75F3DC-A72A-4894-A6D5-C56CF2E9D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1341439"/>
            <a:ext cx="6048375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	Contar la gracia sin igual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Jamás podrá aquí el mortal;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El tema en gloria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Será el grandioso Nombre.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¡Nombre sin comparación,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Fuente de gran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Tema de feliz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Jesús, sagrado Nombre!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2020-06-28T17:16:32Z</dcterms:modified>
</cp:coreProperties>
</file>