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13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694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1597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8642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292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835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7710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2676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1173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3387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45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79659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982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6995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9329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620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2553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940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081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5554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37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134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66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806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098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305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33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963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4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775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654C7EA-F78C-429B-8D1D-0AAEBE4DD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Nada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Puede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Faltarme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05EBC83-5C30-4B17-A5C1-7ABDCF247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A4E63B9-06B7-4A23-9675-02D1A0409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02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Nada puede ya faltarme,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Dios mis pasos guía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tierra saludable,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diversos frutos rica.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Dulce néctar de reposo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Son sus aguas cristalinas;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Ellas dan salud al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llenan de delicias.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EF84150-B52B-4778-84F2-168AFC66F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EA2D699-8915-4F49-9E36-23187105A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062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Me conduce por la senda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ley con mano pía,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amor a su gran nombre,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Fuente viva de justicia;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el tenebroso valle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Cruce de la muerte fría,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tendré temor alguno,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Dios el que me guía.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16B76BC-103E-4BE6-867B-35AAE11AB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FB3DB56-F22C-4136-90E3-38652C15E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099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Con su vara y su cayado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dará consuelo y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ante los que me persiguen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Mesa me pondrá surtida.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el bálsamo divino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cabeza aromatiza;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rebosa ya la copa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me colma de alegría.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8ED67E8-676C-4ED0-8C94-BB3076F6F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17B1161-FC6E-4A72-A860-AB9CF91F4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4875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La misericordia santa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Seguirá la senda mía;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Dios en las mansiones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Moraré por largos días.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puede ya faltarme,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Dios mis pasos guía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tierra saludable,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divinos frutos rica.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94</TotalTime>
  <Words>183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2020-06-28T17:49:40Z</dcterms:modified>
</cp:coreProperties>
</file>