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831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3908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6030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17937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86686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14532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457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9504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9377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726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5915903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012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43561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41264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31731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67329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5708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09310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9893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461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7982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850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068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9589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277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020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391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3447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929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DA2BDD6-9B1E-46E4-A05B-463CDBCE2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181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Jehová Mi Pastor Es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D3DAEA80-74A1-44D4-8D38-8823CFBAB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1E083BF-BED7-4344-817A-6DB8F20C4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82026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Jehová mi Pastor es, no me faltará.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prados preciosos me pastoreará;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Conduce Él mis pasos por sendas de paz,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Y en mi alma derrama completo solaz.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Aunque ande en el valle de sombra al morir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temeré males que puedan venir,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Tú estás conmigo no me aterrarán: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Tu vara y cayado me confortarán.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460F428-987E-4EF4-812F-111FDF168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10B20F1-D009-4427-9BD8-C59949B27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26598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Mi mesa aderezas frente a la aflicción,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copa rebosa de tu bendición;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óleo sagrado mi sien ungirás,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Y bien infinito Tú a mi alma serás.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Tus misericordias y sin igual bien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seguirán hasta que llegue al Edén;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fin en tu alcázar y célico hogar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 Por siglos sin fin voy contigo a morar. [: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95</TotalTime>
  <Words>147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2020-06-28T17:49:49Z</dcterms:modified>
</cp:coreProperties>
</file>