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52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844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2080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9847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733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5600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9121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5808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472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398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869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8199173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8208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2212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2367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7740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03154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09382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84308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01234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66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580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63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225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374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256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973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946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058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2D874B3-FC41-472E-A358-0DC46DC3F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32656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182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Hay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Quien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Vele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Mis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Pisadas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CFDAF72-2C4E-45AE-BE24-9A87A97D1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B3B5D3E-520F-4F55-84A9-072962BF5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5481" y="1094222"/>
            <a:ext cx="83010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Hay quien vele mis pisadas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En la sombra y en la luz;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Por las sendas escarpadas velará por mí Jesús.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Por los valles, por los montes,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Do me lleve su bondad,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Miro ya los horizontes de una nueva claridad.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Hay quien vele mis pisadas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mi senda trazará;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las célicas moradas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Es Jesús quien me guiará.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F5DD7CA-0D21-47B5-8E7E-45D8060EB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D9AE3AD-F32D-4B71-9A5A-32EB396A2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8331" y="1124744"/>
            <a:ext cx="84153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2. Hay contacto que me explica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La presencia del Señor;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Él las penas santifica, y me libra del temor.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Cristo con su mano herida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Protección me puede dar,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cruzo de la vida el inquieto y fiero mar.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Hay quien vele mis pisadas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mi senda trazará;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las célicas moradas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Es Jesús quien me guiará.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98B67B9-152E-47AE-81F1-13CF8C3A1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9CEE98F-BF9B-471C-B9A9-DD8527ABC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156" y="1124744"/>
            <a:ext cx="84216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3. Hay un corazón amante,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De infinita compasión,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confiere paz constante al contrito corazón.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En su amor hay eficacia,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Él es un amigo fiel,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Hay en Él verdad y gracia, suyo soy y mío es Él.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Hay quien vele mis pisadas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mi senda trazará;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las célicas moradas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Es Jesús quien me guiará.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95</TotalTime>
  <Words>210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2020-06-28T17:49:57Z</dcterms:modified>
</cp:coreProperties>
</file>