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3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007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69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32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22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085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7143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309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839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455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5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84043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0903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530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893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299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7810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0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335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2702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14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74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56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28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23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95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8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469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1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050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DA2BDBF-8987-493F-BFCC-06BB8C749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Guía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Él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Con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Cuánto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Amor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8FCE5D9-44E1-4390-91BD-DD5FC2922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55F1189-4CAD-45ED-9917-8E37BD469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94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Me guía Él, con cuánto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guía siempre mi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ver mi esfuerzo en serle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cuanto amor me guía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guía Él, me guía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cuanto amor me guía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abrigo dudas ni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conduce el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0043973-C792-4C11-95D4-87DD9C883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4B1887F-0E4A-422F-A499-E66D5BA03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9"/>
            <a:ext cx="594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En el abismo del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en donde brille el sol mejor,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dulce paz o en lucha cruel,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gran bondad me guía Él.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guía Él, me guía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cuanto amor me guía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abrigo dudas ni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conduce el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1DEB288-D9F8-4318-B5D3-C2E753625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2545A35-EC01-4786-B44F-757E1A66E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4"/>
            <a:ext cx="594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Tu mano quiero yo tomar,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y nunca vacilar,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solo a quien Te sigue fiel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oyó decir, “Me guía Él”.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guía Él, me guía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cuanto amor me guía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abrigo dudas ni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conduce el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576EE5D-B581-45F9-BD70-FC1BA4090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FC24D2F-FA38-4553-B90C-BBBED573A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3839"/>
            <a:ext cx="5948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Y mi carrera al terminar,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así mi triunfo al realizar,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Llegando al cielo, vencedor,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Loor daré al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guía Él, me guía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cuanto amor me guía Él.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abrigo dudas ni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conduce el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95</TotalTime>
  <Words>250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2020-06-28T17:50:07Z</dcterms:modified>
</cp:coreProperties>
</file>