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3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007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699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32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1228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0085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7143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1309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839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0455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35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7840434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5090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6530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98930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32998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47810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4401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53356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2702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014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074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956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02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23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895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38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469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1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050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DA2BDBF-8987-493F-BFCC-06BB8C749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183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Guía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Él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Con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Cuánto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Amor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8FCE5D9-44E1-4390-91BD-DD5FC2922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55F1189-4CAD-45ED-9917-8E37BD469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9483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Me guía Él, con cuánto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guía siempre mi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ver mi esfuerzo en serle 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cuanto amor me guía Él.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guía Él, me guía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cuanto amor me guía Él.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abrigo dudas ni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me conduce el buen Pastor.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0043973-C792-4C11-95D4-87DD9C883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4B1887F-0E4A-422F-A499-E66D5BA03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7489"/>
            <a:ext cx="59483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En el abismo del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 en donde brille el sol mejor,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dulce paz o en lucha cruel,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gran bondad me guía Él.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guía Él, me guía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cuanto amor me guía Él.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abrigo dudas ni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me conduce el buen Pastor.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1DEB288-D9F8-4318-B5D3-C2E753625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2545A35-EC01-4786-B44F-757E1A66E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0664"/>
            <a:ext cx="59483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Tu mano quiero yo tomar,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Jesús, y nunca vacilar,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solo a quien Te sigue fiel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oyó decir, “Me guía Él”.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guía Él, me guía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cuanto amor me guía Él.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abrigo dudas ni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me conduce el buen Pastor.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A576EE5D-B581-45F9-BD70-FC1BA4090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FC24D2F-FA38-4553-B90C-BBBED573A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3839"/>
            <a:ext cx="59483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Y mi carrera al terminar,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así mi triunfo al realizar,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Llegando al cielo, vencedor,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Loor daré al buen Pastor.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guía Él, me guía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cuanto amor me guía Él.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abrigo dudas ni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me conduce el buen Pastor.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95</TotalTime>
  <Words>250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2020-06-28T17:50:07Z</dcterms:modified>
</cp:coreProperties>
</file>