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2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09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47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4852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91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28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729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7549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856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9264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05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1836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167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9772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81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82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2194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1949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8974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2878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48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61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87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00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96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54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629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3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54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2DDFAF0-DE37-43EA-93AA-C02244602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262" y="84769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184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Gran Salvador Es Jesús El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149E8FF-3FC5-48C0-B274-BB8053B4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84E6DA7-B772-4133-A11E-0B6F7C8BC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679705"/>
            <a:ext cx="674415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Un gran Salvador es Jesús el Señor,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Un gran Salvador para mí.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Protege mi vida de todo temor,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Refugio me ofrece aquí.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Protege mi alma de todo temor,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libra de toda ansiedad.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Mis dudas quitó y yo sé que su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6E24A3B-460A-4F90-8E4C-0C5511D5A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C777D0B-9C85-4F93-A816-BA339D388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65849"/>
            <a:ext cx="685315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2. Un gran Salvador es Jesús el Señor,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 horrendo pecado quitó.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guarda y sostiene feliz en su amor,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 vida del mal redimió.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Protege mi alma de todo temor,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libra de toda ansiedad.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Mis dudas quitó y yo sé que su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4129A08-21D4-4675-8019-A21FE46DA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0144D4A-AB19-41D7-8880-8C4E8924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682880"/>
            <a:ext cx="653095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Raudales de gracia recibo de Él,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Raudales de paz y virtud;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 Espíritu inunda del todo mi ser,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De gozo, sin par plenitud.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Protege mi alma de todo temor,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libra de toda ansiedad.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Mis dudas quitó y yo sé que su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F3F5308-D28D-4CA0-8EBF-C02164CCD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54F1BBC-5F6D-470A-AA1E-898974E5E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69024"/>
            <a:ext cx="702628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4. Al ser transportado en las nubes feliz,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Con gloria mi Dios a encontrar,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 amor infinito, su gracia sin fin,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Mis labios habrán de alabar.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Protege mi alma de todo temor,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libra de toda ansiedad.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Mis dudas quitó y yo sé que su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Feliz protección me dará.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98</TotalTime>
  <Words>267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2020-06-28T17:50:25Z</dcterms:modified>
</cp:coreProperties>
</file>