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53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713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249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670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722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610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021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700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5265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7136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02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4186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4044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1793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73186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8856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67946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94729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096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53048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368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296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567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224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625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822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075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544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16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634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7C57BB1-AE9B-46E3-8BE4-399C8A14B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Donde Me Guíe, Seguiré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16FA917-6719-4D36-BFCE-02AF6B425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516CACA-8997-4CA3-B071-F7DF173C6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3839"/>
            <a:ext cx="53911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Donde me guíe, seguiré,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Pongo en Jesús mi humilde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que sufrió en Getsemaní,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el Calvario fue por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por siempre vivirá,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cuidará y me guiará,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mi amigo fiel, yo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al Calvario por mí fue.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BB90A57-3773-4BDD-8BB5-DC8EA2A17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04055E6-DA1E-4CC2-B96E-20A44DD98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5426"/>
            <a:ext cx="53467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Grato es su voluntad hacer,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su mano guiado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sus pisadas quiero 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Siéndole fiel hasta el morir.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por siempre vivirá,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cuidará y me guiará,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mi amigo fiel, yo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al Calvario por mí fue.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70FEAD0-0288-44A4-809F-9514236D0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5187B7B-2B6F-46A7-A022-301745C44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7014"/>
            <a:ext cx="5734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Voy adelante sin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Fiando por siempre en mi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feliz su faz veré,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al Calvario por mí fue.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por siempre vivirá,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cuidará y me guiará,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mi amigo fiel, yo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al Calvario por mí fue.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96</TotalTime>
  <Words>179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2020-06-28T17:50:35Z</dcterms:modified>
</cp:coreProperties>
</file>