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85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8781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1717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8077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7604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9254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5827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7692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24260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391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54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4367255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33088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6791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85495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65830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88109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8715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7260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42031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114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904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45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960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71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9530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652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041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93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742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EEB70AA-CA4C-4104-8821-5041BF43B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186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Cristo, Cual Pastor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B3187EC-7C05-4027-948D-F18DC8782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1762657-2C98-469A-B58B-A09061F0B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8601"/>
            <a:ext cx="54816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Cristo, cual Pastor, oh guía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Nuestros pasos en tu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Nuestras almas siempre cuida,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Guárdalas, oh Salvador.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amante, Cristo amante,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 compraste por tu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amante, Cristo amante,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Somos tuyos ya,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DB91427-7B1A-44DC-8988-D6D7BA5F0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3F3F58E-1AF4-47D9-992E-381E7DBC7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3364"/>
            <a:ext cx="53228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Tuyos somos, fiel amigo,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Sé Tú nuestro Defensor;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 al rebaño tuyo abrigo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este mundo pecador.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amante, Cristo amante,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Oye nuestra petición;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amante, Cristo amante,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Oye nuestra petición.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893DAFB-061B-41F8-A0C4-68991809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786CAFE-3B4A-4718-B64B-180030C5E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8126"/>
            <a:ext cx="53546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Aunque somos tan indignos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 promete recibir;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tú ofreces bendecirnos,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pecado redimir.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amante, Cristo amante,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 buscamos hoy,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amante, Cristo amante,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 buscamos hoy,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F840D53-9DED-43B9-867D-80B33697D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C39B03D-8138-4480-A767-41950E3A9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14476"/>
            <a:ext cx="56403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¡Oh Pastor, hoy Te buscamos!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 pedimos tu favor;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Danos de tu amor, rogamos;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Óyenos, buen Salvador.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amante, Cristo amante,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cesar tu amor nos das;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amante, Cristo amante,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¡Hasta el fin nos amarás!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97</TotalTime>
  <Words>196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2020-06-28T17:50:45Z</dcterms:modified>
</cp:coreProperties>
</file>