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39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41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6914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0134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1609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632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444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11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5489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4227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98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6259491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1327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6979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42789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101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18930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60235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86919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70647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35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125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679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388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83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157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742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217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98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45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F202A51-802F-48B8-83DD-1D22A78FB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Dulces Promesas Son Las Del Señor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3BC937C-F4C4-4FAD-ACDE-ACB7910FF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45E41CB-53E1-4958-B12C-F9451E653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3364"/>
            <a:ext cx="81549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Dulces promesas son las del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mensaje bello de sublime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sin pecado fue, puro en verdad,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el gran ejemplo es de gracia y bondad.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Él me guíe fiel le seguiré.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Él me guíe en sus huellas andaré.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80DD394-41CC-4E95-B878-84F83CBF4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57B8806-EBBA-42D1-BE5C-52F369EA8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6539"/>
            <a:ext cx="71691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Dulce y tierno amor Cristo mostró;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su muerte en la cruz la vida nos dio.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que errado va perdonará;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los que le aman, fiel Pastor Él será.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Él me guíe fiel le seguiré.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Él me guíe en sus huellas andaré.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48B9071-F03A-4B56-AED4-2AE0A19C7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9850F0B-7C86-4595-881F-C64F4988D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8126"/>
            <a:ext cx="71691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Oye su voz de amor, “Ven, ven a Mí”.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cansado andas hay descanso allí.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Fiel su Palabra es, firme, sin par.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grande gozo y paz a ti quiere dar.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Él me guíe fiel le seguiré.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Él me guíe en sus huellas andaré.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97</TotalTime>
  <Words>181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2020-06-28T17:50:53Z</dcterms:modified>
</cp:coreProperties>
</file>