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5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92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9351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8151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388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8542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383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89512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1962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912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569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79533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4692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68438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045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924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8616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1467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1933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629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995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39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562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940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441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58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265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744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51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908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818FC6B-E7D6-47EF-828F-61E5B5104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Guíame, Oh Salvador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50FE7EE-325F-46B6-AEFD-7C037C056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D3C9352-7E9B-4CBF-9EFB-D258F95CC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8126"/>
            <a:ext cx="50625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Guíame, oh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vía de salud;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tu lado no hay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hay gozo, paz, quietud.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me dejes, ¡oh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Tú mi Guía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Seré más que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E925EAA-2AA5-4214-BFCC-BCBB3C3AF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708F108-27C7-4142-B134-8CE4C2C66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9714"/>
            <a:ext cx="48355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No me dejes, oh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en el mundo esté;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haz que arribe sin temor,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feliz por fin seré.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me dejes, ¡oh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Tú mi Guía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Seré más que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2BF6A1A-7590-4B3B-90D3-6EFE9C85D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ED2524C-80B2-48A3-9CFC-F982A4185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11301"/>
            <a:ext cx="49815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Tú, de mi alma salvación,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ruda tempestad,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venir la tentación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ayuda por piedad.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me dejes, ¡oh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Tú mi Guía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Seré más que vencedor.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98</TotalTime>
  <Words>161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2020-06-28T17:51:04Z</dcterms:modified>
</cp:coreProperties>
</file>