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5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0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9853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181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3288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202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42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44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583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272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30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14356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066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041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2621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683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2516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743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8521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1240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60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99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34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196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36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36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39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411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5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76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807D9CC-3894-44E8-A501-66E1CFD36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Es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Guía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Mi Vida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5F597A2-BFF4-4E4E-9808-C7234FA09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B49E626-41D1-44C4-8A09-781F09E10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062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 es Guía de mi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no hay nada que temer;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puedo yo dudarle,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sabe defender.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Paz, consuelo, y vida eterna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fe yo tengo en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con Él ya nada temo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Cristo es Guía fiel.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0FDD533-CDA1-4AE3-9047-BB2C61864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C6104B2-032E-46FE-B271-75E126ACC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238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es Guía de mi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 estoy de todo afán;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pruebas me da gracia,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de mi alma el vivo Pan.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de sed estoy sufriendo,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mi paso lento 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Él prepara fuente viva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mi ser refrescará.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EF56933-1D04-4170-B1C0-B69B94E7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20357C0-E92F-416E-9DB6-8AA8AC5A4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5292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Cristo es Guía de mi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que plenitud de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hogar celeste ofrece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Dar descanso el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de este mundo parta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Viviré con Él, yo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“El Señor mi vida ha guiado”,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siglos cantaré.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98</TotalTime>
  <Words>172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2020-06-28T17:51:13Z</dcterms:modified>
</cp:coreProperties>
</file>