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01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415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814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0769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1352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945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9821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558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551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951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86313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8855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751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1172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5937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6188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4410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75920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8448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015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398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306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10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43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87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73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7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64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4E747B7-D943-476A-B6F8-E0D11EC04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92151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Tesoro Incomp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arable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35F3E862-4B14-4951-A70D-5C7366CDE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7D643F6-9EFE-4C92-B7CB-5C92B4E47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416050"/>
            <a:ext cx="8208962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Tesoro incomparable, Jesús, amigo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Refugio del que huye del adversario cruel;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Sujeta compasivo a Ti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Ya que por redimirme sufriste la pasión.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Dirige a mí tu rostro, eterno Rey de amor,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Sol puro de justicia, y fiel consolador.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Pues sin tu influencia santa la vida es un 	morir;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Gozar de tu presencia: sólo esto es vivir.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DE5B964-8FAC-468D-83BA-B18FDD1E5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FEA276A-B5E1-454D-BACB-02A814D2A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341438"/>
            <a:ext cx="78803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	Jesús, riqueza mía, mi amante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En mis flaquezas eres mi fuerte protector.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Jamás el enemigo podrá turbar mi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Por más que lo intentare no lo permitirás.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	Al mundo de falacias no pertenezco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El cielo es mi morada, allí mi patria está.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Adonde Cristo habita con ansia quiero 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En sempiterno gozo deseo con Él vivir.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11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2020-06-28T17:16:45Z</dcterms:modified>
</cp:coreProperties>
</file>