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8" r:id="rId3"/>
    <p:sldId id="259" r:id="rId4"/>
    <p:sldId id="260" r:id="rId5"/>
    <p:sldId id="261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893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105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5453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6356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698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1358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4262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4083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2739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65317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6175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334273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5076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13020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44874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14774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03020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39005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58574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86954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698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8419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8658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722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646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1015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8157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693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1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9146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637EA66B-370E-41CF-BBD2-9DA1238ED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190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Jehová Es Mi Pastor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C71A461F-E4FD-4D4D-B959-3D7229B85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3EDEA09E-B637-4F14-B2E6-DF976035E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7771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Jehová es mi Pastor,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apacienta con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sus pastos delicados paceré;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Descansando sin temor al abrigo del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las aguas de reposo beberé.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Señor me pastorea, nada aquí me faltará;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Junto a Él caminaré, en su brazo confiaré,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Nada del amor de Dios me apartará.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CF49DC98-F051-4C63-ACA4-A1924B0F8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9E2D8C9-F58D-4A20-8FD2-6C785EDE9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7771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Mi Pastor me guardará,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me confortará,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las sendas de justicia me guiará;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el tiempo de dolor me será Consolador,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mi corazón su paz infundirá.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Señor me pastorea, nada aquí me faltará;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Junto a Él caminaré, en su brazo confiaré,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Nada del amor de Dios me apartará.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671F1FBB-44B4-48D6-BE79-0243C23D8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5FB8EE6-998A-4F88-82A1-32E22662B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314" y="1484314"/>
            <a:ext cx="8929687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¡Oh, tan fiel es mi Pastor!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Tan constante es en su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mi copa rebosando siempre está;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en valle oscuro esté, mal ninguno temeré,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la casa de mi Dios iré a morar.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Señor me pastorea, nada aquí me faltará;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Junto a Él caminaré, en su brazo confiaré,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Nada del amor de Dios me apartará.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99</TotalTime>
  <Words>208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2020-06-28T17:51:20Z</dcterms:modified>
</cp:coreProperties>
</file>