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9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68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353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35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610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888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5405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7253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7620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928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0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30464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046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775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9029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9226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35275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265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15237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2471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03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43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13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16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58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98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238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3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94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8B0F989-1B8F-485A-B255-77DBAD12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¡Ven Tú, Oh Rey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Eterno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A31652C-3CB9-476D-B736-75216CA36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439B5BA-D082-4389-87C8-C29FF8BA4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280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¡Ven Tú, oh Rey Eterno! La marcha suena ya,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campo de combate Tú nos conducirás;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Tras preparación santa nos fortalecerás,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el Rey Eterno el himno vibrará.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¡Ven Tú, oh Rey Eterno! El mal a combatir;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santidad fulgure, haznos tu paz lucir;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no con las espadas, ni con el dardo vil,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con amor y gloria tu reino ha de venir.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8A0D840-70B8-4B1E-8DAB-5ED87DFC0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39E5D35-15E8-484B-920B-5A9686A19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4058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¡Ven Tú, oh Rey Eterno! Marchemos sin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dicha cual la aurora refleja tu candor;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cruz altiva siempre protege al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corona santa la ceñirás,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135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2020-06-28T17:51:28Z</dcterms:modified>
</cp:coreProperties>
</file>