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9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397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1683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3532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635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0610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58889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5405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72530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76203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59283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403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4304641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80467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4775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90292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92265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35275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2658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15237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24711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766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2031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9432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0138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16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8582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5984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2382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134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9944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E8B0F989-1B8F-485A-B255-77DBAD12C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191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¡Ven Tú, Oh Rey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Eterno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!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8A31652C-3CB9-476D-B736-75216CA36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1439B5BA-D082-4389-87C8-C29FF8BA4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82804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¡Ven Tú, oh Rey Eterno! La marcha suena ya,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campo de combate Tú nos conducirás;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Tras preparación santa nos fortalecerás,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con el Rey Eterno el himno vibrará.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¡Ven Tú, oh Rey Eterno! El mal a combatir;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santidad fulgure, haznos tu paz lucir;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no con las espadas, ni con el dardo vil,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Mas con amor y gloria tu reino ha de venir.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B8A0D840-70B8-4B1E-8DAB-5ED87DFC0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39E5D35-15E8-484B-920B-5A9686A19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84058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¡Ven Tú, oh Rey Eterno! Marchemos sin temor,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dicha cual la aurora refleja tu candor;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cruz altiva siempre protege al vencedor,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tu corona santa la ceñirás, Señor.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135</Words>
  <Application>Microsoft Office PowerPoint</Application>
  <PresentationFormat>Panorámica</PresentationFormat>
  <Paragraphs>23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2020-06-28T17:51:28Z</dcterms:modified>
</cp:coreProperties>
</file>