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8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9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4598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1456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8217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4565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9016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190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2115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6835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71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65009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5118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5035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2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27814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41611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5898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06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662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459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94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452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917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2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7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93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46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663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4F477A0-95C7-4956-81C4-589E8A410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Ruge La Batalla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890FDA6-380D-4CD5-8E32-480634DC3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DADC47A-19C7-4EF1-B0F0-E2A38F256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967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Ruge la batalla en célicas regiones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Contra seres malos, contra Satanás;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 lucha con las huestes del Maligno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el Salvador las vencerás.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nos dará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con su poder venció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nosotros Cristo vencerá,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La victoria nos dará.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D9E2791-3CBA-4204-BF69-748BCED5B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130E031-F02F-43CB-89FD-BF2A70ECF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043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Por la fe se escucha al Salvador diciendo,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“No temáis, hermanos, nunca os dejaré;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en Mí confiad, creyendo en mi promesa,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vosotros la victoria yo os daré”.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nos dará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con su poder venció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nosotros Cristo vencerá,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La victoria nos dará.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74B464B-B2DE-444A-8FC0-5AAEB3AD7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AD4B212-236C-445A-823E-43535C756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396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Nuestro Capitán la lucha nunca pierde,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nuestro Adversario con poder domó;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su gran victoria somos vencedores,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Vamos, pues, en pos de quien así triunfó.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nos dará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con su poder venció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nosotros Cristo vencerá,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La victoria nos dará.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D20DB70-B477-48E9-8710-9BC1AEDF4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99A9B70-11EF-4F52-903C-179C1AA7F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975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Nuestra es la victoria sobre enfermedades,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todo nos da salvación;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este mundo al Salvador conozca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gran Capitán llevemos el pendón.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nos dará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con su poder venció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nosotros Cristo vencerá,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La victoria nos dará.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257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2020-06-28T17:51:37Z</dcterms:modified>
</cp:coreProperties>
</file>