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51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511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569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8803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8992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57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2669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5496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489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185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305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60780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6443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3024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74816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62602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197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45816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65721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31616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001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6547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38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845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328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021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462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980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93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166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25819CE-F8CA-422B-8A3C-8D0A5A185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193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Jesús Está Buscando Voluntarios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38E3B031-A442-4A9F-BEC9-BA824DD02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9CEBCDA-5715-4CFF-A18A-A8AC5FC6B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2945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Jesús está buscando voluntarios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 la ruda lucha luego puedan 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está dispuesto a escuchar su voz,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Siendo voluntario listo a combatir?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voluntario tú puedes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Otros ya se alistan, hazlo tú;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es nuestro Jefe,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por qué temer.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ser un voluntario de Jesús?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CB8D796-B781-4EA5-AAA9-DA047DDA1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A3705C1-329B-4283-99F3-7A8F8B724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6501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Nos cercan las tinieblas densas del error,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Vamos sobre abismos hondos de maldad,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para destruirlas llama el Salvador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Muchos voluntarios que amen la verdad.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voluntario tú puedes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Otros ya se alistan, hazlo tú;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es nuestro Jefe,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por qué temer.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ser un voluntario de Jesús?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A1F5FF3-036D-4A0C-B057-AB9BDA8AD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EB5615A-C2B6-438C-8B4A-A9D4AF24C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2819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La lucha es contra el vicio, la pereza, el mal,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Contra la ignorancia de la Ley de Dios;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una campaña que no tiene igual,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ir a ella de Jesús en pos?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voluntario tú puedes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Otros ya se alistan, hazlo tú;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es nuestro Jefe,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por qué temer.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ser un voluntario de Jesús?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2BF8BF24-B62D-4980-9213-1068DD558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73C773F-C4DB-4C34-B79F-4847CF677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6406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El triunfo significa que domine el bien,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los hombres se amen, y que la verdad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Reine en las conciencias, siendo su sostén,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 de ser, si ayudas, una realidad.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voluntario tú puedes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Otros ya se alistan, hazlo tú;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es nuestro Jefe,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por qué temer.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ser un voluntario de Jesús?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296</Words>
  <Application>Microsoft Office PowerPoint</Application>
  <PresentationFormat>Panorámica</PresentationFormat>
  <Paragraphs>49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2020-06-28T17:51:47Z</dcterms:modified>
</cp:coreProperties>
</file>