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8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57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0135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2967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509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2268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0573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339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1882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825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061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04352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517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29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958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003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363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37605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33108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7546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105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065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45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69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40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26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00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425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83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9CF12C0-9BFA-4ACC-B051-A7D51F4FE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Despliegue El Cristiano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34E7A4A-E104-4B2A-B2D3-DF7C6F430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52C375E-A632-4EF4-9AD2-91F415100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7565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Despliegue el cristiano su santa bandera,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muéstrela ufano del mundo a la faz;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Soldados valientes, el triunfo os espera;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Seguid vuestra lucha constante y tenaz.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nos guía,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nosotros siempre estará.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temamos, Él nos alienta,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la victoria llevarnos podrá.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4AE08F7-23BF-4A08-B97B-25F018C3F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6F73229-D424-499D-9170-E75410FB6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697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Despliegue el cristiano su santa bandera,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Domine baluartes y almenas a mil;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Biblia bendita conquiste doquiera,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ante ella se incline la turba gentil.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nos guía,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nosotros siempre estará.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temamos, Él nos alienta,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la victoria llevarnos podrá.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19CE4EB-0B2D-404A-B741-B51769B83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40C2DDE-96C9-4EC2-A8A7-4BA4B6A27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697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Despliegue el cristiano su santa bandera,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luzca en el frente de audaz torreón: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monte y la villa, la hermosa pradera,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Contemplen ondeando tan bello pendón.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nos guía,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nosotros siempre estará.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temamos, Él nos alienta,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la victoria llevarnos podrá.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83495A18-8D62-40FB-8B56-F020DA140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E5CCD4B-017D-4ED2-B58C-410E35C99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6977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Despliegue el cristiano su santa bandera,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Predique a los pueblos el Libro inmortal;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Presente a los hombres la luz verdadera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vierte ese claro, luciente fanal.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nos guía,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nosotros siempre estará.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temamos, Él nos alienta,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la victoria llevarnos podrá.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27BA4FC7-9963-4B0E-9E3C-1B3807E40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1EC52A9-ACB6-4214-B853-79EEF45D9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2200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Despliegue el cristiano su santa bandera,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muéstrese bravo, batiéndose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él no habrá fosos, para él no hay barrera,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lucha a su lado el divino Emmanuel.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nos guía, es nuestro Jefe,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nosotros siempre estará.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temamos, Él nos alienta,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la victoria llevarnos podrá.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325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2020-06-28T17:52:02Z</dcterms:modified>
</cp:coreProperties>
</file>