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9" r:id="rId5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982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1278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3938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57590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963384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763254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99515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14837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312783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482901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5040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0264817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85027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44352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882995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41566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43506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917798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91998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89762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5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92861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4615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2147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4705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00540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36902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7231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581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625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7BB08AAE-19B7-4F12-AA17-0389501675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195</a:t>
            </a:r>
            <a:r>
              <a:rPr lang="es-ES_tradnl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Cristo, Al Ser </a:t>
            </a:r>
            <a:r>
              <a:rPr lang="en-US" altLang="en-US" sz="2600" b="1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Tentado</a:t>
            </a:r>
            <a:endParaRPr lang="es-ES_tradnl" altLang="en-US" sz="2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879BCEEE-BBAE-4BB4-AE2E-90574EED0F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B1D655F3-856A-46EF-8CF4-2997D9140B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71612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Cristo, al ser tentado, ruega Tú por mí,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por ser tan débil no Te niegue a Ti;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yo vacile, tenme, Salvador,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no caiga nunca; óyeme, Señor.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2. Este mundo quiere mi alma fascinar,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Quiere con sus bienes mi alma dominar;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Haz que yo recuerde tu dolor por mí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Cuando en el Calvario Tú sufriste allí.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7B00F124-925A-4B9A-9EEE-B47CFFDDBC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08FB0F7-0D04-4CAC-B8E9-CC622E9839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78486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Si tristezas, pruebas, penas y dolor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Vienen, y mi vida llenan de amargor;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 compasivo, a mi ayuda ven,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en Ti siempre encuentre todo mi sostén.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4. Cuando de este mundo haya de partir,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 la hora llegue en que he de morir;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Cristo, mi esperanza, hazme en Ti confiar,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Llévame, Te ruego, a tu eterno hogar.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11</TotalTime>
  <Words>157</Words>
  <Application>Microsoft Office PowerPoint</Application>
  <PresentationFormat>Panorámica</PresentationFormat>
  <Paragraphs>23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2020-06-28T17:52:11Z</dcterms:modified>
</cp:coreProperties>
</file>