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5297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9652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471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3496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6010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5638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582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2983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6808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93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881159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85437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67199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29579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98112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06121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4893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8561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2343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003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2612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297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522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530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791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081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3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7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378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4473EBF-EB3E-451F-8E3D-BE8FAC6C9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196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Tentado, No Cedas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AC8915B-8FBE-4182-BFF7-9031FD3DD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EA2A90C-6E39-4E0E-81C8-125D7DF51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8406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Tentado, no cedas, ceder es pecar;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fácil seráte luchando triunfar;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¡Valor! pues, gustoso domina tu mal,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librar puede de asalto mortal.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 pronto acude, en sus brazos tu alma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Hallará dulce calma; Él te hará vencedor.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18451EC-5273-41F6-9D6B-9DB888C7D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E44CA02-2B0A-425B-86D9-64674F1BA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8406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Evita el pecado, procura agradar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Dios, a quien debes por siempre ensalzar;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manche tus labios impúdica voz,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corazón guarda de codicia atroz.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 pronto acude, en sus brazos tu alma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Hallará dulce calma; Él te hará vencedor.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2630FD8-6554-4755-B1E8-1719C6128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03E268B-02F4-446B-B184-BA1D55790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8406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Amante, benigno y enérgico sé;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Cristo ten siempre indómita fe;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Veraz sea tu dicho, de Dios es tu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 te espera, y vas a vencer.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 pronto acude, en sus brazos tu alma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Hallará dulce calma; Él te hará vencedor.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172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2020-06-28T17:52:18Z</dcterms:modified>
</cp:coreProperties>
</file>