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8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52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7683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077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362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912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595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664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440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810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11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225003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246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1148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7226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9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91914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347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84327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1446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876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50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99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61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5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471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79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580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0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08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36978AA-4206-4848-8D36-45838CDE8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Siervos de Jesús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935A14F-5F2A-4130-A54B-780155489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32CEF95-0F6C-4E2F-A70A-FE5370987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137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Siervos de Jesús, hombres de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Guardas del deber, somos, sí;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Libres de maldad, ricos en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Fieles en la lid, seremos, 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¡Firmes! ¡Fuertes! Alcen la bandera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Grande, noble emblema del deber.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¡Prontos! ¡Bravos! Pasen la consigna: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Marchen, todos, vamos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B5EAA66-AB58-4600-9C0F-3D3C93F91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732F306-A53D-4833-A007-BDCA23279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0850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¡Cuán hermosos son los que sin temor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Listos, al llamar del clarín,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Luchan con valor, sufren sin cesar,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Guardas del deber hasta el fin!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¡Firmes! ¡Fuertes! Alcen la bandera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Grande, noble emblema del deber.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¡Prontos! ¡Bravos! Pasen la consigna: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Marchen, todos, vamos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B2D9DD2-A81B-487D-A5A4-A7F25CEA3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290C933-C28B-436F-92BD-89DFAFD52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432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Nuestro Capitán es ya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redimió por su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Guardas del deber, Él nos da poder,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guiará hasta la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¡Firmes! ¡Fuertes! Alcen la bandera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Grande, noble emblema del deber.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¡Prontos! ¡Bravos! Pasen la consigna: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Marchen, todos, vamos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1FC21A5-3460-40F0-A04E-15BE4C554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F31C55B-FE80-4528-A78D-D1C21AC63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4087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Invencibles son los que con afán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día van al deber;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luz tendrán y recibirán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Magno galardón del Redentor.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¡Firmes! ¡Fuertes! Alcen la bandera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Grande, noble emblema del deber.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¡Prontos! ¡Bravos! Pasen la consigna: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Marchen, todos, vamos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273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2020-06-28T17:52:26Z</dcterms:modified>
</cp:coreProperties>
</file>