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7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584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30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778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632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9880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3583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7131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656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0035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02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79805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12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72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719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353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8205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1066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943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845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353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316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51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047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42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9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8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53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9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680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769C180-8678-431E-AA03-705358DC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648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La Batalla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9024F9B-9CBF-462D-BC9A-E0D4DB06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A3C700A-0CDE-4190-987D-68DE46831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630" y="908720"/>
            <a:ext cx="513473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 dirty="0">
                <a:latin typeface="Century Gothic" panose="020B0502020202020204" pitchFamily="34" charset="0"/>
              </a:rPr>
              <a:t>¡A la batalla y a la victoria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Vamos con Dios, nuestro Rey!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Que con su brazo fuerte, robusto,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Siempre defiende su grey.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Pues sin temor avancemos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Entusiasmados por fe;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Siempre alegres cantemos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Gloria a Dios, nuestro Rey.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es la carrera de los valientes,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Ni de los fuertes la paz,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Mas de los fieles en Cristo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Es el eterno solaz.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75887CF-6B19-48BC-8896-7459F96D9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B0FEC0-FA16-40D5-820D-1DFA9486C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8831" y="908720"/>
            <a:ext cx="577433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2. ¡A la batalla y a la victoria!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¿Quién será este buen Rey?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¿Quiénes las tropas, los que le siguen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En esta lucha de fe?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Es Jehová el Poderoso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Entre los reyes, el Rey,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Acompañado por todos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Los que ya son de su grey.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es la carrera de los valientes,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Ni de los fuertes la paz,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Mas de los fieles en Cristo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Es el eterno solaz.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66D96D6-5E77-4561-949F-BDCD519ED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380F21-9FB4-400B-AAA4-BACF96544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904" y="908720"/>
            <a:ext cx="505619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3. ¡A la batalla y a la victoria!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Bajo tan buen general,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Derrotaremos, sí, en seguida,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Todas las fuerzas del mal.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Reinos y tronos, aun mundos,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Todos al fin pasarán,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Pero los fieles en Cristo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Vida eterna tendrán.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No es la carrera de los valientes,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Ni de los fuertes la paz,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Mas de los fieles en Cristo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Es el eterno solaz.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243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2020-06-28T17:52:34Z</dcterms:modified>
</cp:coreProperties>
</file>