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9" r:id="rId5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5763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93560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613507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742786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98849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009890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444030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519023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052357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64268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77101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6974147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272454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434725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164823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6741072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2434275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4527954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4701625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0503547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86528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44068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10838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39996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71192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44946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40667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45861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6574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08313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05F4C340-41EA-4177-8B81-A6091E21C2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199</a:t>
            </a:r>
            <a:r>
              <a:rPr lang="es-ES_tradnl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Estad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Por Cristo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Firmes</a:t>
            </a:r>
            <a:endParaRPr lang="es-ES_tradnl" altLang="en-US" sz="2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875492A4-9A44-4A33-B3D6-568A59E984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3F7535E0-F6F5-4826-8117-919C09A474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3389" y="1484314"/>
            <a:ext cx="8804275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¡Estad por Cristo firmes,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Soldados de la cruz!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Alzad hoy la bandera en nombre de Jesús;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Es vuestra la victoria con Él por Capitán;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 Él serán vencidas las huestes de Satán.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2. ¡Estad por Cristo firmes!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Os llama Él a la lid;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¡Con Él, pues, a la lucha, soldados todos, id!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Probad que sois valientes luchando contra el mal;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Es fuerte el enemigo, mas Cristo es sin igual.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0DBD2943-23FF-4D89-849B-22391A40A7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7668E41B-19C6-4033-ADD2-6DDEFE97B4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4"/>
            <a:ext cx="7508875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¡Estad por Cristo firmes!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 fuerzas vienen de Él;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El brazo de los hombres es débil y es infiel;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Vestíos la armadura, velad en oración,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Deberes y peligros demandan gran tesón.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10</TotalTime>
  <Words>136</Words>
  <Application>Microsoft Office PowerPoint</Application>
  <PresentationFormat>Panorámica</PresentationFormat>
  <Paragraphs>24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2020-06-28T17:52:42Z</dcterms:modified>
</cp:coreProperties>
</file>