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63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356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135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4278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9884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0989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4403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1902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5235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42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710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69741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7245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3472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16482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74107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43427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52795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70162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50354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652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406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083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999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119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494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066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86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7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831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5F4C340-41EA-4177-8B81-A6091E21C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199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Estad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Por Cristo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Firmes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75492A4-9A44-4A33-B3D6-568A59E98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F7535E0-F6F5-4826-8117-919C09A47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1484314"/>
            <a:ext cx="88042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¡Estad por Cristo firmes,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Soldados de la cruz!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Alzad hoy la bandera en nombre de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vuestra la victoria con Él por Capitán;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Él serán vencidas las huestes de Satán.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¡Estad por Cristo firmes!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Os llama Él a la lid;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¡Con Él, pues, a la lucha, soldados todos, id!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Probad que sois valientes luchando contra el mal;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fuerte el enemigo, mas Cristo es sin igual.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DBD2943-23FF-4D89-849B-22391A40A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668E41B-19C6-4033-ADD2-6DDEFE97B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5088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¡Estad por Cristo firmes!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fuerzas vienen de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brazo de los hombres es débil y es infiel;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Vestíos la armadura, velad en oración,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Deberes y peligros demandan gran tesón.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136</Words>
  <Application>Microsoft Office PowerPoint</Application>
  <PresentationFormat>Panorámica</PresentationFormat>
  <Paragraphs>24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2020-06-28T17:52:42Z</dcterms:modified>
</cp:coreProperties>
</file>