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  <p:sldMasterId id="2147483719" r:id="rId2"/>
  </p:sldMasterIdLst>
  <p:sldIdLst>
    <p:sldId id="259" r:id="rId3"/>
    <p:sldId id="260" r:id="rId4"/>
    <p:sldId id="256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518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6671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0762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4212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1840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131348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1285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6768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6305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5770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3512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3165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93403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0525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5182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7254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0724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93633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2329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4395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4547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51642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819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5322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9060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6482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6485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0012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1161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2779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37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  <p:sldLayoutId id="2147483734" r:id="rId15"/>
    <p:sldLayoutId id="2147483735" r:id="rId16"/>
    <p:sldLayoutId id="2147483736" r:id="rId17"/>
  </p:sldLayoutIdLst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831D4DA8-E19E-49C3-A255-6B85FCB2BC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8" y="692151"/>
            <a:ext cx="822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altLang="en-US" sz="28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2. Padre </a:t>
            </a:r>
            <a:r>
              <a:rPr lang="en-US" altLang="en-US" sz="28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En Los Cielos</a:t>
            </a:r>
            <a:endParaRPr lang="es-ES_tradnl" altLang="en-US" sz="28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1478C09C-67B1-43A8-AC1B-6EEFD1AFBC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3E97EE68-5627-4BD4-BCE2-4AF201C19D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5550" y="1557339"/>
            <a:ext cx="6262688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s-CL" sz="2800" b="1">
                <a:latin typeface="Century Gothic" panose="020B0502020202020204" pitchFamily="34" charset="0"/>
              </a:rPr>
              <a:t>1. 	Padre en los cielos, con amor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Ofreces vida al pecador.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Ante tu trono, en humildad,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Perdón pedimos, en tu bondad.</a:t>
            </a:r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D65A14C8-6BC8-4CC4-950F-D00E522F95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5551" y="3644901"/>
            <a:ext cx="616902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s-CL" sz="2800" b="1">
                <a:latin typeface="Century Gothic" panose="020B0502020202020204" pitchFamily="34" charset="0"/>
              </a:rPr>
              <a:t>2. 	Verbo encarnado, a tu grey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Eres fiel sacerdote, Rey.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Ante tu trono, en humildad,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Pedimos gracia, amor, piedad.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7094C59D-1F16-4CAB-B6BD-C6D58EFDC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073EB5CA-20BC-431B-A5BF-AA824DAF0A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1450" y="1484314"/>
            <a:ext cx="65786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711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711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711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711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711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11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11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11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11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s-CL" sz="2800" b="1">
                <a:latin typeface="Century Gothic" panose="020B0502020202020204" pitchFamily="34" charset="0"/>
              </a:rPr>
              <a:t>3. 	Consolador, tu aliento es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Divino Guía a nuestros pies.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Ante tu trono, en humildad,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Rogamos, “Haz hoy tu voluntad”.</a:t>
            </a: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F6FCE77A-E567-4D25-9483-9910AA1FC3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2888" y="3644901"/>
            <a:ext cx="5688012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711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711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711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711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711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11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11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11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11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s-CL" sz="2800" b="1">
                <a:latin typeface="Century Gothic" panose="020B0502020202020204" pitchFamily="34" charset="0"/>
              </a:rPr>
              <a:t>4. 	Padre, Hijo, Santo Espíritu,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Un Dios, Autor de la salud,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Ante tu trono, en humildad,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Damos loor a la Trinidad.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8</TotalTime>
  <Words>16</Words>
  <Application>Microsoft Office PowerPoint</Application>
  <PresentationFormat>Panorámica</PresentationFormat>
  <Paragraphs>19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Tema de Office</vt:lpstr>
      <vt:lpstr>Himnos IEA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6</cp:revision>
  <dcterms:created xsi:type="dcterms:W3CDTF">2009-10-18T19:42:14Z</dcterms:created>
  <dcterms:modified xsi:type="dcterms:W3CDTF">2020-06-28T17:12:49Z</dcterms:modified>
</cp:coreProperties>
</file>