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53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618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424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7896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9960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199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6323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63497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4767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6470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33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66497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09472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652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4275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99056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898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20684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5952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81935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94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23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241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48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4021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1288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066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15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943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21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22481D48-EF27-4FD5-9C3F-80872A5B4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81000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A Cristo D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oy Mi Canto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C9D40EE-C984-45B6-AF9C-F6473DF5A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098551"/>
            <a:ext cx="84978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defTabSz="623888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defTabSz="623888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	A Cristo doy mi canto, Él salva el alma mía;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Me libra del quebranto y con amor me guía.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		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Ensalce nuestro canto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Tu sacrosanta historia;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Es nuestro anhelo santo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Mirar, Jesús, tu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	Jamás dolor ni agravios enlutarán la mente,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		Si a Cristo nuestros labios bendicen 					dulcemente.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94EC52D-3DEC-48CE-B40A-24F56EE3D3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50FCEE8-45CB-4113-8521-D137CF196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6" y="1143000"/>
            <a:ext cx="8931275" cy="475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Tu nombre bendecido alegra el alma mía;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nombre es en mi oído dulcísima armonía.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Ensalce nuestro canto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sacrosanta historia;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nuestro anhelo santo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Mirar, Jesús, tu gloria.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700" b="1">
                <a:latin typeface="Century Gothic" panose="020B0502020202020204" pitchFamily="34" charset="0"/>
              </a:rPr>
              <a:t>4. Viviendo he de ensalzarte; y si abandono el suelo,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Veranme ir a adorarte los ángeles del cielo.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72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2020-06-28T17:16:56Z</dcterms:modified>
</cp:coreProperties>
</file>